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
  </p:notesMasterIdLst>
  <p:sldIdLst>
    <p:sldId id="256" r:id="rId2"/>
    <p:sldId id="258" r:id="rId3"/>
    <p:sldId id="259" r:id="rId4"/>
    <p:sldId id="260" r:id="rId5"/>
    <p:sldId id="261" r:id="rId6"/>
    <p:sldId id="262" r:id="rId7"/>
    <p:sldId id="257" r:id="rId8"/>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8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94681"/>
  </p:normalViewPr>
  <p:slideViewPr>
    <p:cSldViewPr snapToGrid="0" snapToObjects="1">
      <p:cViewPr>
        <p:scale>
          <a:sx n="50" d="100"/>
          <a:sy n="50" d="100"/>
        </p:scale>
        <p:origin x="314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567F5F-49ED-3E40-AE7C-80ED30B52CD6}" type="datetimeFigureOut">
              <a:rPr lang="en-GB" smtClean="0"/>
              <a:t>31/12/2020</a:t>
            </a:fld>
            <a:endParaRPr lang="en-GB"/>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6DA54-9CA5-6D44-80D1-9B179EC1F681}" type="slidenum">
              <a:rPr lang="en-GB" smtClean="0"/>
              <a:t>‹#›</a:t>
            </a:fld>
            <a:endParaRPr lang="en-GB"/>
          </a:p>
        </p:txBody>
      </p:sp>
    </p:spTree>
    <p:extLst>
      <p:ext uri="{BB962C8B-B14F-4D97-AF65-F5344CB8AC3E}">
        <p14:creationId xmlns:p14="http://schemas.microsoft.com/office/powerpoint/2010/main" val="65289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cm</a:t>
            </a:r>
          </a:p>
          <a:p>
            <a:r>
              <a:rPr lang="en-GB" dirty="0"/>
              <a:t>17.68 cm</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6</a:t>
            </a:fld>
            <a:endParaRPr lang="en-GB"/>
          </a:p>
        </p:txBody>
      </p:sp>
    </p:spTree>
    <p:extLst>
      <p:ext uri="{BB962C8B-B14F-4D97-AF65-F5344CB8AC3E}">
        <p14:creationId xmlns:p14="http://schemas.microsoft.com/office/powerpoint/2010/main" val="85814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GB"/>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31/12/2020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28401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31/12/2020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83259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31/12/2020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762058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31/12/2020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384575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GB"/>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410C324-D911-9949-A81A-9C3505B102E7}" type="datetimeFigureOut">
              <a:rPr lang="en-GB" smtClean="0"/>
              <a:t>31/12/2020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2278812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410C324-D911-9949-A81A-9C3505B102E7}" type="datetimeFigureOut">
              <a:rPr lang="en-GB" smtClean="0"/>
              <a:t>31/12/2020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83627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410C324-D911-9949-A81A-9C3505B102E7}" type="datetimeFigureOut">
              <a:rPr lang="en-GB" smtClean="0"/>
              <a:t>31/12/2020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408125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410C324-D911-9949-A81A-9C3505B102E7}" type="datetimeFigureOut">
              <a:rPr lang="en-GB" smtClean="0"/>
              <a:t>31/12/2020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235200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10C324-D911-9949-A81A-9C3505B102E7}" type="datetimeFigureOut">
              <a:rPr lang="en-GB" smtClean="0"/>
              <a:t>31/12/2020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52863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GB"/>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7410C324-D911-9949-A81A-9C3505B102E7}" type="datetimeFigureOut">
              <a:rPr lang="en-GB" smtClean="0"/>
              <a:t>31/12/2020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090336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GB"/>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GB"/>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7410C324-D911-9949-A81A-9C3505B102E7}" type="datetimeFigureOut">
              <a:rPr lang="en-GB" smtClean="0"/>
              <a:t>31/12/2020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602630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7410C324-D911-9949-A81A-9C3505B102E7}" type="datetimeFigureOut">
              <a:rPr lang="en-GB" smtClean="0"/>
              <a:t>31/12/2020</a:t>
            </a:fld>
            <a:endParaRPr lang="en-GB"/>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6B230D3C-AA63-FD4A-9670-9E03F97E7555}" type="slidenum">
              <a:rPr lang="en-GB" smtClean="0"/>
              <a:t>‹#›</a:t>
            </a:fld>
            <a:endParaRPr lang="en-GB"/>
          </a:p>
        </p:txBody>
      </p:sp>
    </p:spTree>
    <p:extLst>
      <p:ext uri="{BB962C8B-B14F-4D97-AF65-F5344CB8AC3E}">
        <p14:creationId xmlns:p14="http://schemas.microsoft.com/office/powerpoint/2010/main" val="9149540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png"/><Relationship Id="rId18" Type="http://schemas.openxmlformats.org/officeDocument/2006/relationships/image" Target="../media/image14.png"/><Relationship Id="rId26" Type="http://schemas.openxmlformats.org/officeDocument/2006/relationships/image" Target="../media/image7.png"/><Relationship Id="rId3" Type="http://schemas.openxmlformats.org/officeDocument/2006/relationships/image" Target="../media/image9.png"/><Relationship Id="rId21" Type="http://schemas.openxmlformats.org/officeDocument/2006/relationships/image" Target="../media/image12.png"/><Relationship Id="rId7" Type="http://schemas.openxmlformats.org/officeDocument/2006/relationships/image" Target="../media/image21.png"/><Relationship Id="rId12" Type="http://schemas.openxmlformats.org/officeDocument/2006/relationships/image" Target="../media/image25.png"/><Relationship Id="rId17" Type="http://schemas.openxmlformats.org/officeDocument/2006/relationships/image" Target="../media/image22.png"/><Relationship Id="rId25"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16.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png"/><Relationship Id="rId24" Type="http://schemas.openxmlformats.org/officeDocument/2006/relationships/image" Target="../media/image11.png"/><Relationship Id="rId5" Type="http://schemas.openxmlformats.org/officeDocument/2006/relationships/image" Target="../media/image17.png"/><Relationship Id="rId15" Type="http://schemas.openxmlformats.org/officeDocument/2006/relationships/image" Target="../media/image18.png"/><Relationship Id="rId23" Type="http://schemas.openxmlformats.org/officeDocument/2006/relationships/image" Target="../media/image4.png"/><Relationship Id="rId28" Type="http://schemas.microsoft.com/office/2007/relationships/hdphoto" Target="../media/hdphoto1.wdp"/><Relationship Id="rId10" Type="http://schemas.openxmlformats.org/officeDocument/2006/relationships/image" Target="../media/image26.png"/><Relationship Id="rId19"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8.png"/><Relationship Id="rId22" Type="http://schemas.openxmlformats.org/officeDocument/2006/relationships/image" Target="../media/image10.png"/><Relationship Id="rId27" Type="http://schemas.openxmlformats.org/officeDocument/2006/relationships/image" Target="../media/image27.png"/><Relationship Id="rId30" Type="http://schemas.openxmlformats.org/officeDocument/2006/relationships/image" Target="../media/image29.png"/></Relationships>
</file>

<file path=ppt/slides/_rels/slide6.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30.png"/><Relationship Id="rId21" Type="http://schemas.openxmlformats.org/officeDocument/2006/relationships/image" Target="../media/image39.png"/><Relationship Id="rId34" Type="http://schemas.openxmlformats.org/officeDocument/2006/relationships/image" Target="../media/image51.png"/><Relationship Id="rId7" Type="http://schemas.openxmlformats.org/officeDocument/2006/relationships/image" Target="../media/image25.png"/><Relationship Id="rId12" Type="http://schemas.openxmlformats.org/officeDocument/2006/relationships/image" Target="../media/image7.png"/><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1.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32.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9.pn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10.png"/><Relationship Id="rId14" Type="http://schemas.microsoft.com/office/2007/relationships/hdphoto" Target="../media/hdphoto2.wdp"/><Relationship Id="rId22" Type="http://schemas.openxmlformats.org/officeDocument/2006/relationships/image" Target="../media/image28.png"/><Relationship Id="rId27" Type="http://schemas.openxmlformats.org/officeDocument/2006/relationships/image" Target="../media/image44.png"/><Relationship Id="rId30" Type="http://schemas.openxmlformats.org/officeDocument/2006/relationships/image" Target="../media/image47.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1636295" y="1155032"/>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3353"/>
          <a:stretch/>
        </p:blipFill>
        <p:spPr>
          <a:xfrm>
            <a:off x="14460128" y="7854364"/>
            <a:ext cx="13883506" cy="16395700"/>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708109" y="0"/>
            <a:ext cx="2918718" cy="4744688"/>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13E79CAA-2257-424A-85D0-43EF377ECEAC}"/>
              </a:ext>
            </a:extLst>
          </p:cNvPr>
          <p:cNvSpPr txBox="1"/>
          <p:nvPr/>
        </p:nvSpPr>
        <p:spPr>
          <a:xfrm>
            <a:off x="1636295" y="2935705"/>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4">
            <a:extLst>
              <a:ext uri="{28A0092B-C50C-407E-A947-70E740481C1C}">
                <a14:useLocalDpi xmlns:a14="http://schemas.microsoft.com/office/drawing/2010/main" val="0"/>
              </a:ext>
            </a:extLst>
          </a:blip>
          <a:srcRect r="25273" b="10638"/>
          <a:stretch/>
        </p:blipFill>
        <p:spPr>
          <a:xfrm>
            <a:off x="29774417" y="8588496"/>
            <a:ext cx="5487761" cy="2979124"/>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5">
            <a:extLst>
              <a:ext uri="{28A0092B-C50C-407E-A947-70E740481C1C}">
                <a14:useLocalDpi xmlns:a14="http://schemas.microsoft.com/office/drawing/2010/main" val="0"/>
              </a:ext>
            </a:extLst>
          </a:blip>
          <a:srcRect r="25563" b="17474"/>
          <a:stretch/>
        </p:blipFill>
        <p:spPr>
          <a:xfrm>
            <a:off x="29774418" y="17080367"/>
            <a:ext cx="5487760" cy="2696192"/>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6">
            <a:extLst>
              <a:ext uri="{28A0092B-C50C-407E-A947-70E740481C1C}">
                <a14:useLocalDpi xmlns:a14="http://schemas.microsoft.com/office/drawing/2010/main" val="0"/>
              </a:ext>
            </a:extLst>
          </a:blip>
          <a:srcRect r="24786" b="12743"/>
          <a:stretch/>
        </p:blipFill>
        <p:spPr>
          <a:xfrm>
            <a:off x="19429640" y="24876579"/>
            <a:ext cx="5487760" cy="2692841"/>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7">
            <a:extLst>
              <a:ext uri="{28A0092B-C50C-407E-A947-70E740481C1C}">
                <a14:useLocalDpi xmlns:a14="http://schemas.microsoft.com/office/drawing/2010/main" val="0"/>
              </a:ext>
            </a:extLst>
          </a:blip>
          <a:srcRect r="25273" b="10638"/>
          <a:stretch/>
        </p:blipFill>
        <p:spPr>
          <a:xfrm>
            <a:off x="25414741" y="24965120"/>
            <a:ext cx="5487760" cy="2979122"/>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8">
            <a:extLst>
              <a:ext uri="{28A0092B-C50C-407E-A947-70E740481C1C}">
                <a14:useLocalDpi xmlns:a14="http://schemas.microsoft.com/office/drawing/2010/main" val="0"/>
              </a:ext>
            </a:extLst>
          </a:blip>
          <a:srcRect r="30039" b="14777"/>
          <a:stretch/>
        </p:blipFill>
        <p:spPr>
          <a:xfrm>
            <a:off x="30890936" y="24965121"/>
            <a:ext cx="4558013" cy="2979122"/>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14777"/>
          <a:stretch/>
        </p:blipFill>
        <p:spPr>
          <a:xfrm>
            <a:off x="1627701" y="25492015"/>
            <a:ext cx="5487761" cy="2979122"/>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10">
            <a:extLst>
              <a:ext uri="{28A0092B-C50C-407E-A947-70E740481C1C}">
                <a14:useLocalDpi xmlns:a14="http://schemas.microsoft.com/office/drawing/2010/main" val="0"/>
              </a:ext>
            </a:extLst>
          </a:blip>
          <a:srcRect r="29729" b="14022"/>
          <a:stretch/>
        </p:blipFill>
        <p:spPr>
          <a:xfrm>
            <a:off x="10563386" y="14156739"/>
            <a:ext cx="4471112" cy="3259391"/>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20363090" y="4520111"/>
            <a:ext cx="4554310" cy="2962759"/>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2">
            <a:extLst>
              <a:ext uri="{28A0092B-C50C-407E-A947-70E740481C1C}">
                <a14:useLocalDpi xmlns:a14="http://schemas.microsoft.com/office/drawing/2010/main" val="0"/>
              </a:ext>
            </a:extLst>
          </a:blip>
          <a:srcRect r="28422" b="14777"/>
          <a:stretch/>
        </p:blipFill>
        <p:spPr>
          <a:xfrm>
            <a:off x="25162284" y="4535009"/>
            <a:ext cx="4554310" cy="2979122"/>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3">
            <a:extLst>
              <a:ext uri="{28A0092B-C50C-407E-A947-70E740481C1C}">
                <a14:useLocalDpi xmlns:a14="http://schemas.microsoft.com/office/drawing/2010/main" val="0"/>
              </a:ext>
            </a:extLst>
          </a:blip>
          <a:srcRect r="25273" b="10638"/>
          <a:stretch/>
        </p:blipFill>
        <p:spPr>
          <a:xfrm>
            <a:off x="29774419" y="4785474"/>
            <a:ext cx="5487760" cy="2979122"/>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4">
            <a:extLst>
              <a:ext uri="{28A0092B-C50C-407E-A947-70E740481C1C}">
                <a14:useLocalDpi xmlns:a14="http://schemas.microsoft.com/office/drawing/2010/main" val="0"/>
              </a:ext>
            </a:extLst>
          </a:blip>
          <a:srcRect r="30684" b="14777"/>
          <a:stretch/>
        </p:blipFill>
        <p:spPr>
          <a:xfrm>
            <a:off x="10563386" y="10755890"/>
            <a:ext cx="4410357" cy="2979121"/>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5">
            <a:extLst>
              <a:ext uri="{28A0092B-C50C-407E-A947-70E740481C1C}">
                <a14:useLocalDpi xmlns:a14="http://schemas.microsoft.com/office/drawing/2010/main" val="0"/>
              </a:ext>
            </a:extLst>
          </a:blip>
          <a:srcRect r="25796" b="14608"/>
          <a:stretch/>
        </p:blipFill>
        <p:spPr>
          <a:xfrm>
            <a:off x="10772936" y="4869343"/>
            <a:ext cx="4410357" cy="2985021"/>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6">
            <a:extLst>
              <a:ext uri="{28A0092B-C50C-407E-A947-70E740481C1C}">
                <a14:useLocalDpi xmlns:a14="http://schemas.microsoft.com/office/drawing/2010/main" val="0"/>
              </a:ext>
            </a:extLst>
          </a:blip>
          <a:srcRect r="29357" b="14776"/>
          <a:stretch/>
        </p:blipFill>
        <p:spPr>
          <a:xfrm>
            <a:off x="28158621" y="21845934"/>
            <a:ext cx="4447729" cy="2979123"/>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7">
            <a:extLst>
              <a:ext uri="{28A0092B-C50C-407E-A947-70E740481C1C}">
                <a14:useLocalDpi xmlns:a14="http://schemas.microsoft.com/office/drawing/2010/main" val="0"/>
              </a:ext>
            </a:extLst>
          </a:blip>
          <a:srcRect r="25273" b="14777"/>
          <a:stretch/>
        </p:blipFill>
        <p:spPr>
          <a:xfrm>
            <a:off x="34108052" y="20347442"/>
            <a:ext cx="5487760" cy="2979122"/>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8">
            <a:extLst>
              <a:ext uri="{28A0092B-C50C-407E-A947-70E740481C1C}">
                <a14:useLocalDpi xmlns:a14="http://schemas.microsoft.com/office/drawing/2010/main" val="0"/>
              </a:ext>
            </a:extLst>
          </a:blip>
          <a:srcRect r="29729" b="14777"/>
          <a:stretch/>
        </p:blipFill>
        <p:spPr>
          <a:xfrm>
            <a:off x="14176117" y="24671792"/>
            <a:ext cx="4471112" cy="2979122"/>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0638"/>
          <a:stretch/>
        </p:blipFill>
        <p:spPr>
          <a:xfrm>
            <a:off x="35745480" y="24965120"/>
            <a:ext cx="5487760" cy="2979122"/>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20">
            <a:extLst>
              <a:ext uri="{28A0092B-C50C-407E-A947-70E740481C1C}">
                <a14:useLocalDpi xmlns:a14="http://schemas.microsoft.com/office/drawing/2010/main" val="0"/>
              </a:ext>
            </a:extLst>
          </a:blip>
          <a:srcRect r="25273" b="13744"/>
          <a:stretch/>
        </p:blipFill>
        <p:spPr>
          <a:xfrm>
            <a:off x="1838576" y="20311347"/>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1">
            <a:extLst>
              <a:ext uri="{28A0092B-C50C-407E-A947-70E740481C1C}">
                <a14:useLocalDpi xmlns:a14="http://schemas.microsoft.com/office/drawing/2010/main" val="0"/>
              </a:ext>
            </a:extLst>
          </a:blip>
          <a:srcRect r="30097" b="14776"/>
          <a:stretch/>
        </p:blipFill>
        <p:spPr>
          <a:xfrm>
            <a:off x="29774417" y="12480060"/>
            <a:ext cx="4447729" cy="2979124"/>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2">
            <a:extLst>
              <a:ext uri="{28A0092B-C50C-407E-A947-70E740481C1C}">
                <a14:useLocalDpi xmlns:a14="http://schemas.microsoft.com/office/drawing/2010/main" val="0"/>
              </a:ext>
            </a:extLst>
          </a:blip>
          <a:srcRect r="25273" b="18361"/>
          <a:stretch/>
        </p:blipFill>
        <p:spPr>
          <a:xfrm>
            <a:off x="16041674" y="21971211"/>
            <a:ext cx="5487763" cy="2853846"/>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3">
            <a:extLst>
              <a:ext uri="{28A0092B-C50C-407E-A947-70E740481C1C}">
                <a14:useLocalDpi xmlns:a14="http://schemas.microsoft.com/office/drawing/2010/main" val="0"/>
              </a:ext>
            </a:extLst>
          </a:blip>
          <a:srcRect r="24589" b="15245"/>
          <a:stretch/>
        </p:blipFill>
        <p:spPr>
          <a:xfrm>
            <a:off x="718016" y="4360437"/>
            <a:ext cx="5487762" cy="2962759"/>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9311"/>
          <a:stretch/>
        </p:blipFill>
        <p:spPr>
          <a:xfrm>
            <a:off x="718016" y="7786119"/>
            <a:ext cx="5487763" cy="3023349"/>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5">
            <a:extLst>
              <a:ext uri="{28A0092B-C50C-407E-A947-70E740481C1C}">
                <a14:useLocalDpi xmlns:a14="http://schemas.microsoft.com/office/drawing/2010/main" val="0"/>
              </a:ext>
            </a:extLst>
          </a:blip>
          <a:srcRect r="25273" b="13744"/>
          <a:stretch/>
        </p:blipFill>
        <p:spPr>
          <a:xfrm>
            <a:off x="718017" y="11168795"/>
            <a:ext cx="5487762" cy="3015218"/>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4">
            <a:extLst>
              <a:ext uri="{28A0092B-C50C-407E-A947-70E740481C1C}">
                <a14:useLocalDpi xmlns:a14="http://schemas.microsoft.com/office/drawing/2010/main" val="0"/>
              </a:ext>
            </a:extLst>
          </a:blip>
          <a:srcRect l="74145" b="47147"/>
          <a:stretch/>
        </p:blipFill>
        <p:spPr>
          <a:xfrm>
            <a:off x="37724315" y="407049"/>
            <a:ext cx="1898722" cy="1761993"/>
          </a:xfrm>
          <a:prstGeom prst="rect">
            <a:avLst/>
          </a:prstGeom>
        </p:spPr>
      </p:pic>
    </p:spTree>
    <p:extLst>
      <p:ext uri="{BB962C8B-B14F-4D97-AF65-F5344CB8AC3E}">
        <p14:creationId xmlns:p14="http://schemas.microsoft.com/office/powerpoint/2010/main" val="44725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1636295" y="1155032"/>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5752"/>
          <a:stretch/>
        </p:blipFill>
        <p:spPr>
          <a:xfrm>
            <a:off x="29416320" y="5607704"/>
            <a:ext cx="13387443" cy="16395700"/>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708109" y="0"/>
            <a:ext cx="2918718" cy="4744688"/>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13E79CAA-2257-424A-85D0-43EF377ECEAC}"/>
              </a:ext>
            </a:extLst>
          </p:cNvPr>
          <p:cNvSpPr txBox="1"/>
          <p:nvPr/>
        </p:nvSpPr>
        <p:spPr>
          <a:xfrm>
            <a:off x="1636295" y="2935705"/>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4">
            <a:extLst>
              <a:ext uri="{28A0092B-C50C-407E-A947-70E740481C1C}">
                <a14:useLocalDpi xmlns:a14="http://schemas.microsoft.com/office/drawing/2010/main" val="0"/>
              </a:ext>
            </a:extLst>
          </a:blip>
          <a:srcRect r="25273" b="10638"/>
          <a:stretch/>
        </p:blipFill>
        <p:spPr>
          <a:xfrm>
            <a:off x="17588203" y="7958936"/>
            <a:ext cx="5487761" cy="2979124"/>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5">
            <a:extLst>
              <a:ext uri="{28A0092B-C50C-407E-A947-70E740481C1C}">
                <a14:useLocalDpi xmlns:a14="http://schemas.microsoft.com/office/drawing/2010/main" val="0"/>
              </a:ext>
            </a:extLst>
          </a:blip>
          <a:srcRect r="25563" b="17474"/>
          <a:stretch/>
        </p:blipFill>
        <p:spPr>
          <a:xfrm>
            <a:off x="12449015" y="14837339"/>
            <a:ext cx="5487760" cy="2696192"/>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6">
            <a:extLst>
              <a:ext uri="{28A0092B-C50C-407E-A947-70E740481C1C}">
                <a14:useLocalDpi xmlns:a14="http://schemas.microsoft.com/office/drawing/2010/main" val="0"/>
              </a:ext>
            </a:extLst>
          </a:blip>
          <a:srcRect r="24786" b="12743"/>
          <a:stretch/>
        </p:blipFill>
        <p:spPr>
          <a:xfrm>
            <a:off x="6961255" y="18283467"/>
            <a:ext cx="5487760" cy="2692841"/>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7">
            <a:extLst>
              <a:ext uri="{28A0092B-C50C-407E-A947-70E740481C1C}">
                <a14:useLocalDpi xmlns:a14="http://schemas.microsoft.com/office/drawing/2010/main" val="0"/>
              </a:ext>
            </a:extLst>
          </a:blip>
          <a:srcRect r="25273" b="10638"/>
          <a:stretch/>
        </p:blipFill>
        <p:spPr>
          <a:xfrm>
            <a:off x="12775921" y="18337261"/>
            <a:ext cx="5487760" cy="2979122"/>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8">
            <a:extLst>
              <a:ext uri="{28A0092B-C50C-407E-A947-70E740481C1C}">
                <a14:useLocalDpi xmlns:a14="http://schemas.microsoft.com/office/drawing/2010/main" val="0"/>
              </a:ext>
            </a:extLst>
          </a:blip>
          <a:srcRect r="30039" b="14777"/>
          <a:stretch/>
        </p:blipFill>
        <p:spPr>
          <a:xfrm>
            <a:off x="18653661" y="18337261"/>
            <a:ext cx="4558013" cy="2979122"/>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14777"/>
          <a:stretch/>
        </p:blipFill>
        <p:spPr>
          <a:xfrm>
            <a:off x="6914416" y="11535933"/>
            <a:ext cx="5487761" cy="2979122"/>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10">
            <a:extLst>
              <a:ext uri="{28A0092B-C50C-407E-A947-70E740481C1C}">
                <a14:useLocalDpi xmlns:a14="http://schemas.microsoft.com/office/drawing/2010/main" val="0"/>
              </a:ext>
            </a:extLst>
          </a:blip>
          <a:srcRect r="29729" b="14022"/>
          <a:stretch/>
        </p:blipFill>
        <p:spPr>
          <a:xfrm>
            <a:off x="718016" y="7965782"/>
            <a:ext cx="4471112" cy="3259391"/>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6914416" y="4609560"/>
            <a:ext cx="4554310" cy="2962759"/>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2">
            <a:extLst>
              <a:ext uri="{28A0092B-C50C-407E-A947-70E740481C1C}">
                <a14:useLocalDpi xmlns:a14="http://schemas.microsoft.com/office/drawing/2010/main" val="0"/>
              </a:ext>
            </a:extLst>
          </a:blip>
          <a:srcRect r="28422" b="14777"/>
          <a:stretch/>
        </p:blipFill>
        <p:spPr>
          <a:xfrm>
            <a:off x="12251310" y="4601378"/>
            <a:ext cx="4554310" cy="2979122"/>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3">
            <a:extLst>
              <a:ext uri="{28A0092B-C50C-407E-A947-70E740481C1C}">
                <a14:useLocalDpi xmlns:a14="http://schemas.microsoft.com/office/drawing/2010/main" val="0"/>
              </a:ext>
            </a:extLst>
          </a:blip>
          <a:srcRect r="25273" b="10638"/>
          <a:stretch/>
        </p:blipFill>
        <p:spPr>
          <a:xfrm>
            <a:off x="17588204" y="4593197"/>
            <a:ext cx="5487760" cy="2979122"/>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4">
            <a:extLst>
              <a:ext uri="{28A0092B-C50C-407E-A947-70E740481C1C}">
                <a14:useLocalDpi xmlns:a14="http://schemas.microsoft.com/office/drawing/2010/main" val="0"/>
              </a:ext>
            </a:extLst>
          </a:blip>
          <a:srcRect r="30684" b="14777"/>
          <a:stretch/>
        </p:blipFill>
        <p:spPr>
          <a:xfrm>
            <a:off x="6914417" y="7931646"/>
            <a:ext cx="4554310" cy="2979121"/>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5">
            <a:extLst>
              <a:ext uri="{28A0092B-C50C-407E-A947-70E740481C1C}">
                <a14:useLocalDpi xmlns:a14="http://schemas.microsoft.com/office/drawing/2010/main" val="0"/>
              </a:ext>
            </a:extLst>
          </a:blip>
          <a:srcRect r="25796" b="14608"/>
          <a:stretch/>
        </p:blipFill>
        <p:spPr>
          <a:xfrm>
            <a:off x="718016" y="4643921"/>
            <a:ext cx="4410357" cy="2985021"/>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6">
            <a:extLst>
              <a:ext uri="{28A0092B-C50C-407E-A947-70E740481C1C}">
                <a14:useLocalDpi xmlns:a14="http://schemas.microsoft.com/office/drawing/2010/main" val="0"/>
              </a:ext>
            </a:extLst>
          </a:blip>
          <a:srcRect r="29357" b="14776"/>
          <a:stretch/>
        </p:blipFill>
        <p:spPr>
          <a:xfrm>
            <a:off x="18604852" y="14971750"/>
            <a:ext cx="4447729" cy="2979123"/>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7">
            <a:extLst>
              <a:ext uri="{28A0092B-C50C-407E-A947-70E740481C1C}">
                <a14:useLocalDpi xmlns:a14="http://schemas.microsoft.com/office/drawing/2010/main" val="0"/>
              </a:ext>
            </a:extLst>
          </a:blip>
          <a:srcRect r="25273" b="14777"/>
          <a:stretch/>
        </p:blipFill>
        <p:spPr>
          <a:xfrm>
            <a:off x="653218" y="21985998"/>
            <a:ext cx="5487760" cy="2979122"/>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8">
            <a:extLst>
              <a:ext uri="{28A0092B-C50C-407E-A947-70E740481C1C}">
                <a14:useLocalDpi xmlns:a14="http://schemas.microsoft.com/office/drawing/2010/main" val="0"/>
              </a:ext>
            </a:extLst>
          </a:blip>
          <a:srcRect r="29729" b="14777"/>
          <a:stretch/>
        </p:blipFill>
        <p:spPr>
          <a:xfrm>
            <a:off x="12546134" y="11535933"/>
            <a:ext cx="4471112" cy="2979122"/>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0638"/>
          <a:stretch/>
        </p:blipFill>
        <p:spPr>
          <a:xfrm>
            <a:off x="6961255" y="22013491"/>
            <a:ext cx="5487760" cy="2979122"/>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20">
            <a:extLst>
              <a:ext uri="{28A0092B-C50C-407E-A947-70E740481C1C}">
                <a14:useLocalDpi xmlns:a14="http://schemas.microsoft.com/office/drawing/2010/main" val="0"/>
              </a:ext>
            </a:extLst>
          </a:blip>
          <a:srcRect r="25273" b="13744"/>
          <a:stretch/>
        </p:blipFill>
        <p:spPr>
          <a:xfrm>
            <a:off x="718016" y="11602744"/>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1">
            <a:extLst>
              <a:ext uri="{28A0092B-C50C-407E-A947-70E740481C1C}">
                <a14:useLocalDpi xmlns:a14="http://schemas.microsoft.com/office/drawing/2010/main" val="0"/>
              </a:ext>
            </a:extLst>
          </a:blip>
          <a:srcRect r="30097" b="14776"/>
          <a:stretch/>
        </p:blipFill>
        <p:spPr>
          <a:xfrm>
            <a:off x="12251311" y="7958936"/>
            <a:ext cx="4554310" cy="2979124"/>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2">
            <a:extLst>
              <a:ext uri="{28A0092B-C50C-407E-A947-70E740481C1C}">
                <a14:useLocalDpi xmlns:a14="http://schemas.microsoft.com/office/drawing/2010/main" val="0"/>
              </a:ext>
            </a:extLst>
          </a:blip>
          <a:srcRect r="25273" b="18361"/>
          <a:stretch/>
        </p:blipFill>
        <p:spPr>
          <a:xfrm>
            <a:off x="17588201" y="11527982"/>
            <a:ext cx="5487763" cy="2853846"/>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3">
            <a:extLst>
              <a:ext uri="{28A0092B-C50C-407E-A947-70E740481C1C}">
                <a14:useLocalDpi xmlns:a14="http://schemas.microsoft.com/office/drawing/2010/main" val="0"/>
              </a:ext>
            </a:extLst>
          </a:blip>
          <a:srcRect r="24589" b="15245"/>
          <a:stretch/>
        </p:blipFill>
        <p:spPr>
          <a:xfrm>
            <a:off x="718015" y="18301621"/>
            <a:ext cx="5487762" cy="2962759"/>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9311"/>
          <a:stretch/>
        </p:blipFill>
        <p:spPr>
          <a:xfrm>
            <a:off x="718015" y="14908832"/>
            <a:ext cx="5487763" cy="3023349"/>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5">
            <a:extLst>
              <a:ext uri="{28A0092B-C50C-407E-A947-70E740481C1C}">
                <a14:useLocalDpi xmlns:a14="http://schemas.microsoft.com/office/drawing/2010/main" val="0"/>
              </a:ext>
            </a:extLst>
          </a:blip>
          <a:srcRect r="25273" b="13744"/>
          <a:stretch/>
        </p:blipFill>
        <p:spPr>
          <a:xfrm>
            <a:off x="6914415" y="14774857"/>
            <a:ext cx="5487762" cy="3015218"/>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4">
            <a:extLst>
              <a:ext uri="{28A0092B-C50C-407E-A947-70E740481C1C}">
                <a14:useLocalDpi xmlns:a14="http://schemas.microsoft.com/office/drawing/2010/main" val="0"/>
              </a:ext>
            </a:extLst>
          </a:blip>
          <a:srcRect l="74145" b="47147"/>
          <a:stretch/>
        </p:blipFill>
        <p:spPr>
          <a:xfrm>
            <a:off x="37724315" y="407049"/>
            <a:ext cx="1898722" cy="1761993"/>
          </a:xfrm>
          <a:prstGeom prst="rect">
            <a:avLst/>
          </a:prstGeom>
        </p:spPr>
      </p:pic>
    </p:spTree>
    <p:extLst>
      <p:ext uri="{BB962C8B-B14F-4D97-AF65-F5344CB8AC3E}">
        <p14:creationId xmlns:p14="http://schemas.microsoft.com/office/powerpoint/2010/main" val="307511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805131" y="482170"/>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5752"/>
          <a:stretch/>
        </p:blipFill>
        <p:spPr>
          <a:xfrm>
            <a:off x="27075792" y="13879513"/>
            <a:ext cx="13387443" cy="16395700"/>
          </a:xfrm>
          <a:prstGeom prst="rect">
            <a:avLst/>
          </a:prstGeom>
        </p:spPr>
      </p:pic>
      <p:sp>
        <p:nvSpPr>
          <p:cNvPr id="2" name="TextBox 1">
            <a:extLst>
              <a:ext uri="{FF2B5EF4-FFF2-40B4-BE49-F238E27FC236}">
                <a16:creationId xmlns:a16="http://schemas.microsoft.com/office/drawing/2014/main" id="{13E79CAA-2257-424A-85D0-43EF377ECEAC}"/>
              </a:ext>
            </a:extLst>
          </p:cNvPr>
          <p:cNvSpPr txBox="1"/>
          <p:nvPr/>
        </p:nvSpPr>
        <p:spPr>
          <a:xfrm>
            <a:off x="805131" y="2856608"/>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3">
            <a:extLst>
              <a:ext uri="{28A0092B-C50C-407E-A947-70E740481C1C}">
                <a14:useLocalDpi xmlns:a14="http://schemas.microsoft.com/office/drawing/2010/main" val="0"/>
              </a:ext>
            </a:extLst>
          </a:blip>
          <a:srcRect r="25273" b="10638"/>
          <a:stretch/>
        </p:blipFill>
        <p:spPr>
          <a:xfrm>
            <a:off x="21781857" y="22385495"/>
            <a:ext cx="5884184" cy="3060000"/>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4">
            <a:extLst>
              <a:ext uri="{28A0092B-C50C-407E-A947-70E740481C1C}">
                <a14:useLocalDpi xmlns:a14="http://schemas.microsoft.com/office/drawing/2010/main" val="0"/>
              </a:ext>
            </a:extLst>
          </a:blip>
          <a:srcRect r="25563" b="17474"/>
          <a:stretch/>
        </p:blipFill>
        <p:spPr>
          <a:xfrm>
            <a:off x="14295103" y="4631193"/>
            <a:ext cx="6228245" cy="3060000"/>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5">
            <a:extLst>
              <a:ext uri="{28A0092B-C50C-407E-A947-70E740481C1C}">
                <a14:useLocalDpi xmlns:a14="http://schemas.microsoft.com/office/drawing/2010/main" val="0"/>
              </a:ext>
            </a:extLst>
          </a:blip>
          <a:srcRect r="24786" b="12743"/>
          <a:stretch/>
        </p:blipFill>
        <p:spPr>
          <a:xfrm>
            <a:off x="21781858" y="4653584"/>
            <a:ext cx="5884183" cy="3060000"/>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6">
            <a:extLst>
              <a:ext uri="{28A0092B-C50C-407E-A947-70E740481C1C}">
                <a14:useLocalDpi xmlns:a14="http://schemas.microsoft.com/office/drawing/2010/main" val="0"/>
              </a:ext>
            </a:extLst>
          </a:blip>
          <a:srcRect r="25273" b="10638"/>
          <a:stretch/>
        </p:blipFill>
        <p:spPr>
          <a:xfrm>
            <a:off x="805132" y="8138181"/>
            <a:ext cx="5636743" cy="3060000"/>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7">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515396" y="8115790"/>
            <a:ext cx="6007952" cy="3060000"/>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9">
            <a:extLst>
              <a:ext uri="{28A0092B-C50C-407E-A947-70E740481C1C}">
                <a14:useLocalDpi xmlns:a14="http://schemas.microsoft.com/office/drawing/2010/main" val="0"/>
              </a:ext>
            </a:extLst>
          </a:blip>
          <a:srcRect r="29729" b="14022"/>
          <a:stretch/>
        </p:blipFill>
        <p:spPr>
          <a:xfrm>
            <a:off x="21781858" y="8112751"/>
            <a:ext cx="5884183" cy="3060000"/>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0">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4777"/>
          <a:stretch/>
        </p:blipFill>
        <p:spPr>
          <a:xfrm>
            <a:off x="8350917" y="11689901"/>
            <a:ext cx="5487760" cy="3060000"/>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2">
            <a:extLst>
              <a:ext uri="{28A0092B-C50C-407E-A947-70E740481C1C}">
                <a14:useLocalDpi xmlns:a14="http://schemas.microsoft.com/office/drawing/2010/main" val="0"/>
              </a:ext>
            </a:extLst>
          </a:blip>
          <a:srcRect r="25273" b="10638"/>
          <a:stretch/>
        </p:blipFill>
        <p:spPr>
          <a:xfrm>
            <a:off x="14515397" y="11667510"/>
            <a:ext cx="6007951" cy="3060000"/>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3">
            <a:extLst>
              <a:ext uri="{28A0092B-C50C-407E-A947-70E740481C1C}">
                <a14:useLocalDpi xmlns:a14="http://schemas.microsoft.com/office/drawing/2010/main" val="0"/>
              </a:ext>
            </a:extLst>
          </a:blip>
          <a:srcRect r="30684" b="14777"/>
          <a:stretch/>
        </p:blipFill>
        <p:spPr>
          <a:xfrm>
            <a:off x="21781858" y="11689901"/>
            <a:ext cx="5884183" cy="3060000"/>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4">
            <a:extLst>
              <a:ext uri="{28A0092B-C50C-407E-A947-70E740481C1C}">
                <a14:useLocalDpi xmlns:a14="http://schemas.microsoft.com/office/drawing/2010/main" val="0"/>
              </a:ext>
            </a:extLst>
          </a:blip>
          <a:srcRect r="25796" b="14608"/>
          <a:stretch/>
        </p:blipFill>
        <p:spPr>
          <a:xfrm>
            <a:off x="805131" y="15241620"/>
            <a:ext cx="5636742" cy="3060000"/>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5">
            <a:extLst>
              <a:ext uri="{28A0092B-C50C-407E-A947-70E740481C1C}">
                <a14:useLocalDpi xmlns:a14="http://schemas.microsoft.com/office/drawing/2010/main" val="0"/>
              </a:ext>
            </a:extLst>
          </a:blip>
          <a:srcRect r="29357" b="14776"/>
          <a:stretch/>
        </p:blipFill>
        <p:spPr>
          <a:xfrm>
            <a:off x="8350916" y="15241620"/>
            <a:ext cx="5487761" cy="3060000"/>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6">
            <a:extLst>
              <a:ext uri="{28A0092B-C50C-407E-A947-70E740481C1C}">
                <a14:useLocalDpi xmlns:a14="http://schemas.microsoft.com/office/drawing/2010/main" val="0"/>
              </a:ext>
            </a:extLst>
          </a:blip>
          <a:srcRect r="25273" b="14777"/>
          <a:stretch/>
        </p:blipFill>
        <p:spPr>
          <a:xfrm>
            <a:off x="14515396" y="15219229"/>
            <a:ext cx="6007951" cy="3060000"/>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7">
            <a:extLst>
              <a:ext uri="{28A0092B-C50C-407E-A947-70E740481C1C}">
                <a14:useLocalDpi xmlns:a14="http://schemas.microsoft.com/office/drawing/2010/main" val="0"/>
              </a:ext>
            </a:extLst>
          </a:blip>
          <a:srcRect r="29729" b="14777"/>
          <a:stretch/>
        </p:blipFill>
        <p:spPr>
          <a:xfrm>
            <a:off x="21781858" y="15241620"/>
            <a:ext cx="5884183" cy="3060000"/>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8">
            <a:extLst>
              <a:ext uri="{28A0092B-C50C-407E-A947-70E740481C1C}">
                <a14:useLocalDpi xmlns:a14="http://schemas.microsoft.com/office/drawing/2010/main" val="0"/>
              </a:ext>
            </a:extLst>
          </a:blip>
          <a:srcRect r="25273" b="10638"/>
          <a:stretch/>
        </p:blipFill>
        <p:spPr>
          <a:xfrm>
            <a:off x="805132" y="18793339"/>
            <a:ext cx="5636741" cy="3060000"/>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3744"/>
          <a:stretch/>
        </p:blipFill>
        <p:spPr>
          <a:xfrm>
            <a:off x="8350917" y="18838121"/>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0">
            <a:extLst>
              <a:ext uri="{28A0092B-C50C-407E-A947-70E740481C1C}">
                <a14:useLocalDpi xmlns:a14="http://schemas.microsoft.com/office/drawing/2010/main" val="0"/>
              </a:ext>
            </a:extLst>
          </a:blip>
          <a:srcRect r="30097" b="14776"/>
          <a:stretch/>
        </p:blipFill>
        <p:spPr>
          <a:xfrm>
            <a:off x="14515395" y="18793339"/>
            <a:ext cx="6007951" cy="3060000"/>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1">
            <a:extLst>
              <a:ext uri="{28A0092B-C50C-407E-A947-70E740481C1C}">
                <a14:useLocalDpi xmlns:a14="http://schemas.microsoft.com/office/drawing/2010/main" val="0"/>
              </a:ext>
            </a:extLst>
          </a:blip>
          <a:srcRect r="25273" b="18361"/>
          <a:stretch/>
        </p:blipFill>
        <p:spPr>
          <a:xfrm>
            <a:off x="21781858" y="18815730"/>
            <a:ext cx="5884184" cy="3060000"/>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2">
            <a:extLst>
              <a:ext uri="{28A0092B-C50C-407E-A947-70E740481C1C}">
                <a14:useLocalDpi xmlns:a14="http://schemas.microsoft.com/office/drawing/2010/main" val="0"/>
              </a:ext>
            </a:extLst>
          </a:blip>
          <a:srcRect r="24589" b="15245"/>
          <a:stretch/>
        </p:blipFill>
        <p:spPr>
          <a:xfrm>
            <a:off x="8350917" y="22345057"/>
            <a:ext cx="5667876" cy="3060000"/>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3">
            <a:extLst>
              <a:ext uri="{28A0092B-C50C-407E-A947-70E740481C1C}">
                <a14:useLocalDpi xmlns:a14="http://schemas.microsoft.com/office/drawing/2010/main" val="0"/>
              </a:ext>
            </a:extLst>
          </a:blip>
          <a:srcRect r="25273" b="9311"/>
          <a:stretch/>
        </p:blipFill>
        <p:spPr>
          <a:xfrm>
            <a:off x="790530" y="22345057"/>
            <a:ext cx="5636741" cy="3060000"/>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13744"/>
          <a:stretch/>
        </p:blipFill>
        <p:spPr>
          <a:xfrm>
            <a:off x="14515396" y="22322666"/>
            <a:ext cx="6007950" cy="3060000"/>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3">
            <a:extLst>
              <a:ext uri="{28A0092B-C50C-407E-A947-70E740481C1C}">
                <a14:useLocalDpi xmlns:a14="http://schemas.microsoft.com/office/drawing/2010/main" val="0"/>
              </a:ext>
            </a:extLst>
          </a:blip>
          <a:srcRect l="74145" b="47147"/>
          <a:stretch/>
        </p:blipFill>
        <p:spPr>
          <a:xfrm>
            <a:off x="790530" y="26121087"/>
            <a:ext cx="4137070" cy="3839154"/>
          </a:xfrm>
          <a:prstGeom prst="rect">
            <a:avLst/>
          </a:prstGeom>
        </p:spPr>
      </p:pic>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25">
            <a:extLst>
              <a:ext uri="{28A0092B-C50C-407E-A947-70E740481C1C}">
                <a14:useLocalDpi xmlns:a14="http://schemas.microsoft.com/office/drawing/2010/main" val="0"/>
              </a:ext>
            </a:extLst>
          </a:blip>
          <a:srcRect r="25254" b="10971"/>
          <a:stretch/>
        </p:blipFill>
        <p:spPr>
          <a:xfrm>
            <a:off x="8350917" y="4833327"/>
            <a:ext cx="5487760" cy="2880258"/>
          </a:xfrm>
          <a:prstGeom prst="rect">
            <a:avLst/>
          </a:prstGeom>
        </p:spPr>
      </p:pic>
      <p:pic>
        <p:nvPicPr>
          <p:cNvPr id="35" name="slide2" descr="All 1">
            <a:extLst>
              <a:ext uri="{FF2B5EF4-FFF2-40B4-BE49-F238E27FC236}">
                <a16:creationId xmlns:a16="http://schemas.microsoft.com/office/drawing/2014/main" id="{BFDE2A9C-DB8A-104E-B619-E94FFA665849}"/>
              </a:ext>
            </a:extLst>
          </p:cNvPr>
          <p:cNvPicPr>
            <a:picLocks noChangeAspect="1"/>
          </p:cNvPicPr>
          <p:nvPr/>
        </p:nvPicPr>
        <p:blipFill rotWithShape="1">
          <a:blip r:embed="rId26">
            <a:extLst>
              <a:ext uri="{28A0092B-C50C-407E-A947-70E740481C1C}">
                <a14:useLocalDpi xmlns:a14="http://schemas.microsoft.com/office/drawing/2010/main" val="0"/>
              </a:ext>
            </a:extLst>
          </a:blip>
          <a:srcRect l="-1" r="12519" b="1842"/>
          <a:stretch/>
        </p:blipFill>
        <p:spPr>
          <a:xfrm>
            <a:off x="30496027" y="1758746"/>
            <a:ext cx="10226389" cy="9414005"/>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331430" y="19200860"/>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27"/>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0721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805131" y="482170"/>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5752"/>
          <a:stretch/>
        </p:blipFill>
        <p:spPr>
          <a:xfrm>
            <a:off x="27075792" y="13879513"/>
            <a:ext cx="13387443" cy="16395700"/>
          </a:xfrm>
          <a:prstGeom prst="rect">
            <a:avLst/>
          </a:prstGeom>
        </p:spPr>
      </p:pic>
      <p:sp>
        <p:nvSpPr>
          <p:cNvPr id="2" name="TextBox 1">
            <a:extLst>
              <a:ext uri="{FF2B5EF4-FFF2-40B4-BE49-F238E27FC236}">
                <a16:creationId xmlns:a16="http://schemas.microsoft.com/office/drawing/2014/main" id="{13E79CAA-2257-424A-85D0-43EF377ECEAC}"/>
              </a:ext>
            </a:extLst>
          </p:cNvPr>
          <p:cNvSpPr txBox="1"/>
          <p:nvPr/>
        </p:nvSpPr>
        <p:spPr>
          <a:xfrm>
            <a:off x="805131" y="2856608"/>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3">
            <a:extLst>
              <a:ext uri="{28A0092B-C50C-407E-A947-70E740481C1C}">
                <a14:useLocalDpi xmlns:a14="http://schemas.microsoft.com/office/drawing/2010/main" val="0"/>
              </a:ext>
            </a:extLst>
          </a:blip>
          <a:srcRect r="25273" b="10638"/>
          <a:stretch/>
        </p:blipFill>
        <p:spPr>
          <a:xfrm>
            <a:off x="21781857" y="22385495"/>
            <a:ext cx="5884184" cy="3060000"/>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4">
            <a:extLst>
              <a:ext uri="{28A0092B-C50C-407E-A947-70E740481C1C}">
                <a14:useLocalDpi xmlns:a14="http://schemas.microsoft.com/office/drawing/2010/main" val="0"/>
              </a:ext>
            </a:extLst>
          </a:blip>
          <a:srcRect r="25563" b="17474"/>
          <a:stretch/>
        </p:blipFill>
        <p:spPr>
          <a:xfrm>
            <a:off x="14295103" y="4631193"/>
            <a:ext cx="6228245" cy="3060000"/>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5">
            <a:extLst>
              <a:ext uri="{28A0092B-C50C-407E-A947-70E740481C1C}">
                <a14:useLocalDpi xmlns:a14="http://schemas.microsoft.com/office/drawing/2010/main" val="0"/>
              </a:ext>
            </a:extLst>
          </a:blip>
          <a:srcRect r="24786" b="12743"/>
          <a:stretch/>
        </p:blipFill>
        <p:spPr>
          <a:xfrm>
            <a:off x="21781858" y="4653584"/>
            <a:ext cx="5884183" cy="3060000"/>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6">
            <a:extLst>
              <a:ext uri="{28A0092B-C50C-407E-A947-70E740481C1C}">
                <a14:useLocalDpi xmlns:a14="http://schemas.microsoft.com/office/drawing/2010/main" val="0"/>
              </a:ext>
            </a:extLst>
          </a:blip>
          <a:srcRect r="25273" b="10638"/>
          <a:stretch/>
        </p:blipFill>
        <p:spPr>
          <a:xfrm>
            <a:off x="805132" y="8138181"/>
            <a:ext cx="5636743" cy="3060000"/>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7">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515396" y="8115790"/>
            <a:ext cx="6007952" cy="3060000"/>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9">
            <a:extLst>
              <a:ext uri="{28A0092B-C50C-407E-A947-70E740481C1C}">
                <a14:useLocalDpi xmlns:a14="http://schemas.microsoft.com/office/drawing/2010/main" val="0"/>
              </a:ext>
            </a:extLst>
          </a:blip>
          <a:srcRect r="29729" b="14022"/>
          <a:stretch/>
        </p:blipFill>
        <p:spPr>
          <a:xfrm>
            <a:off x="21781858" y="8112751"/>
            <a:ext cx="5884183" cy="3060000"/>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0">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4777"/>
          <a:stretch/>
        </p:blipFill>
        <p:spPr>
          <a:xfrm>
            <a:off x="8350917" y="11689901"/>
            <a:ext cx="5487760" cy="3060000"/>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2">
            <a:extLst>
              <a:ext uri="{28A0092B-C50C-407E-A947-70E740481C1C}">
                <a14:useLocalDpi xmlns:a14="http://schemas.microsoft.com/office/drawing/2010/main" val="0"/>
              </a:ext>
            </a:extLst>
          </a:blip>
          <a:srcRect r="25273" b="10638"/>
          <a:stretch/>
        </p:blipFill>
        <p:spPr>
          <a:xfrm>
            <a:off x="14515397" y="11667510"/>
            <a:ext cx="6007951" cy="3060000"/>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3">
            <a:extLst>
              <a:ext uri="{28A0092B-C50C-407E-A947-70E740481C1C}">
                <a14:useLocalDpi xmlns:a14="http://schemas.microsoft.com/office/drawing/2010/main" val="0"/>
              </a:ext>
            </a:extLst>
          </a:blip>
          <a:srcRect r="30684" b="14777"/>
          <a:stretch/>
        </p:blipFill>
        <p:spPr>
          <a:xfrm>
            <a:off x="21781858" y="11689901"/>
            <a:ext cx="5884183" cy="3060000"/>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4">
            <a:extLst>
              <a:ext uri="{28A0092B-C50C-407E-A947-70E740481C1C}">
                <a14:useLocalDpi xmlns:a14="http://schemas.microsoft.com/office/drawing/2010/main" val="0"/>
              </a:ext>
            </a:extLst>
          </a:blip>
          <a:srcRect r="25796" b="14608"/>
          <a:stretch/>
        </p:blipFill>
        <p:spPr>
          <a:xfrm>
            <a:off x="805131" y="15241620"/>
            <a:ext cx="5636742" cy="3060000"/>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5">
            <a:extLst>
              <a:ext uri="{28A0092B-C50C-407E-A947-70E740481C1C}">
                <a14:useLocalDpi xmlns:a14="http://schemas.microsoft.com/office/drawing/2010/main" val="0"/>
              </a:ext>
            </a:extLst>
          </a:blip>
          <a:srcRect r="29357" b="14776"/>
          <a:stretch/>
        </p:blipFill>
        <p:spPr>
          <a:xfrm>
            <a:off x="8350916" y="15241620"/>
            <a:ext cx="5487761" cy="3060000"/>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6">
            <a:extLst>
              <a:ext uri="{28A0092B-C50C-407E-A947-70E740481C1C}">
                <a14:useLocalDpi xmlns:a14="http://schemas.microsoft.com/office/drawing/2010/main" val="0"/>
              </a:ext>
            </a:extLst>
          </a:blip>
          <a:srcRect r="25273" b="14777"/>
          <a:stretch/>
        </p:blipFill>
        <p:spPr>
          <a:xfrm>
            <a:off x="14515396" y="15219229"/>
            <a:ext cx="6007951" cy="3060000"/>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7">
            <a:extLst>
              <a:ext uri="{28A0092B-C50C-407E-A947-70E740481C1C}">
                <a14:useLocalDpi xmlns:a14="http://schemas.microsoft.com/office/drawing/2010/main" val="0"/>
              </a:ext>
            </a:extLst>
          </a:blip>
          <a:srcRect r="29729" b="14777"/>
          <a:stretch/>
        </p:blipFill>
        <p:spPr>
          <a:xfrm>
            <a:off x="21781858" y="15241620"/>
            <a:ext cx="5884183" cy="3060000"/>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8">
            <a:extLst>
              <a:ext uri="{28A0092B-C50C-407E-A947-70E740481C1C}">
                <a14:useLocalDpi xmlns:a14="http://schemas.microsoft.com/office/drawing/2010/main" val="0"/>
              </a:ext>
            </a:extLst>
          </a:blip>
          <a:srcRect r="25273" b="10638"/>
          <a:stretch/>
        </p:blipFill>
        <p:spPr>
          <a:xfrm>
            <a:off x="805132" y="18793339"/>
            <a:ext cx="5636741" cy="3060000"/>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3744"/>
          <a:stretch/>
        </p:blipFill>
        <p:spPr>
          <a:xfrm>
            <a:off x="8350917" y="18838121"/>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0">
            <a:extLst>
              <a:ext uri="{28A0092B-C50C-407E-A947-70E740481C1C}">
                <a14:useLocalDpi xmlns:a14="http://schemas.microsoft.com/office/drawing/2010/main" val="0"/>
              </a:ext>
            </a:extLst>
          </a:blip>
          <a:srcRect r="30097" b="14776"/>
          <a:stretch/>
        </p:blipFill>
        <p:spPr>
          <a:xfrm>
            <a:off x="14515395" y="18793339"/>
            <a:ext cx="6007951" cy="3060000"/>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1">
            <a:extLst>
              <a:ext uri="{28A0092B-C50C-407E-A947-70E740481C1C}">
                <a14:useLocalDpi xmlns:a14="http://schemas.microsoft.com/office/drawing/2010/main" val="0"/>
              </a:ext>
            </a:extLst>
          </a:blip>
          <a:srcRect r="25273" b="18361"/>
          <a:stretch/>
        </p:blipFill>
        <p:spPr>
          <a:xfrm>
            <a:off x="21781858" y="18815730"/>
            <a:ext cx="5884184" cy="3060000"/>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2">
            <a:extLst>
              <a:ext uri="{28A0092B-C50C-407E-A947-70E740481C1C}">
                <a14:useLocalDpi xmlns:a14="http://schemas.microsoft.com/office/drawing/2010/main" val="0"/>
              </a:ext>
            </a:extLst>
          </a:blip>
          <a:srcRect r="24589" b="15245"/>
          <a:stretch/>
        </p:blipFill>
        <p:spPr>
          <a:xfrm>
            <a:off x="8350917" y="22345057"/>
            <a:ext cx="5667876" cy="3060000"/>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3">
            <a:extLst>
              <a:ext uri="{28A0092B-C50C-407E-A947-70E740481C1C}">
                <a14:useLocalDpi xmlns:a14="http://schemas.microsoft.com/office/drawing/2010/main" val="0"/>
              </a:ext>
            </a:extLst>
          </a:blip>
          <a:srcRect r="25273" b="9311"/>
          <a:stretch/>
        </p:blipFill>
        <p:spPr>
          <a:xfrm>
            <a:off x="790530" y="22345057"/>
            <a:ext cx="5636741" cy="3060000"/>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13744"/>
          <a:stretch/>
        </p:blipFill>
        <p:spPr>
          <a:xfrm>
            <a:off x="14515396" y="22322666"/>
            <a:ext cx="6007950" cy="3060000"/>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3">
            <a:extLst>
              <a:ext uri="{28A0092B-C50C-407E-A947-70E740481C1C}">
                <a14:useLocalDpi xmlns:a14="http://schemas.microsoft.com/office/drawing/2010/main" val="0"/>
              </a:ext>
            </a:extLst>
          </a:blip>
          <a:srcRect l="74145" b="47147"/>
          <a:stretch/>
        </p:blipFill>
        <p:spPr>
          <a:xfrm>
            <a:off x="790530" y="26121087"/>
            <a:ext cx="4137070" cy="3839154"/>
          </a:xfrm>
          <a:prstGeom prst="rect">
            <a:avLst/>
          </a:prstGeom>
        </p:spPr>
      </p:pic>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25">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pic>
        <p:nvPicPr>
          <p:cNvPr id="35" name="slide2" descr="All 1">
            <a:extLst>
              <a:ext uri="{FF2B5EF4-FFF2-40B4-BE49-F238E27FC236}">
                <a16:creationId xmlns:a16="http://schemas.microsoft.com/office/drawing/2014/main" id="{BFDE2A9C-DB8A-104E-B619-E94FFA665849}"/>
              </a:ext>
            </a:extLst>
          </p:cNvPr>
          <p:cNvPicPr>
            <a:picLocks noChangeAspect="1"/>
          </p:cNvPicPr>
          <p:nvPr/>
        </p:nvPicPr>
        <p:blipFill rotWithShape="1">
          <a:blip r:embed="rId26">
            <a:extLst>
              <a:ext uri="{28A0092B-C50C-407E-A947-70E740481C1C}">
                <a14:useLocalDpi xmlns:a14="http://schemas.microsoft.com/office/drawing/2010/main" val="0"/>
              </a:ext>
            </a:extLst>
          </a:blip>
          <a:srcRect l="-1" r="12519" b="1842"/>
          <a:stretch/>
        </p:blipFill>
        <p:spPr>
          <a:xfrm>
            <a:off x="30496027" y="1758746"/>
            <a:ext cx="10226389" cy="9414005"/>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331430" y="19200860"/>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27"/>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Rectangle 4">
            <a:extLst>
              <a:ext uri="{FF2B5EF4-FFF2-40B4-BE49-F238E27FC236}">
                <a16:creationId xmlns:a16="http://schemas.microsoft.com/office/drawing/2014/main" id="{7BBE4DC6-B34E-5A44-9F77-CFD82C986982}"/>
              </a:ext>
            </a:extLst>
          </p:cNvPr>
          <p:cNvSpPr/>
          <p:nvPr/>
        </p:nvSpPr>
        <p:spPr>
          <a:xfrm>
            <a:off x="4523378" y="8458200"/>
            <a:ext cx="15009222"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152C111-B1F6-794A-9F13-C64FE6357117}"/>
              </a:ext>
            </a:extLst>
          </p:cNvPr>
          <p:cNvSpPr/>
          <p:nvPr/>
        </p:nvSpPr>
        <p:spPr>
          <a:xfrm>
            <a:off x="8553468" y="7353300"/>
            <a:ext cx="18929332"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AE37BB5-910A-8948-943C-0C7241BC3322}"/>
              </a:ext>
            </a:extLst>
          </p:cNvPr>
          <p:cNvSpPr/>
          <p:nvPr/>
        </p:nvSpPr>
        <p:spPr>
          <a:xfrm>
            <a:off x="9119248" y="7277489"/>
            <a:ext cx="4546600"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F680551-F434-5044-9B75-515644FF2762}"/>
              </a:ext>
            </a:extLst>
          </p:cNvPr>
          <p:cNvSpPr/>
          <p:nvPr/>
        </p:nvSpPr>
        <p:spPr>
          <a:xfrm>
            <a:off x="1117600" y="10833100"/>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097187" y="10747962"/>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AF8B7799-D5CC-B64B-B9C8-3601C9D22746}"/>
              </a:ext>
            </a:extLst>
          </p:cNvPr>
          <p:cNvSpPr/>
          <p:nvPr/>
        </p:nvSpPr>
        <p:spPr>
          <a:xfrm>
            <a:off x="14927044" y="14348854"/>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3E36E4BA-9690-8641-A8B4-17524356E32F}"/>
              </a:ext>
            </a:extLst>
          </p:cNvPr>
          <p:cNvSpPr/>
          <p:nvPr/>
        </p:nvSpPr>
        <p:spPr>
          <a:xfrm>
            <a:off x="8944360" y="1436242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ED2E404-3E94-2B40-8105-B19DED7F8FC3}"/>
              </a:ext>
            </a:extLst>
          </p:cNvPr>
          <p:cNvSpPr/>
          <p:nvPr/>
        </p:nvSpPr>
        <p:spPr>
          <a:xfrm>
            <a:off x="968387" y="1791414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FFDC88A9-5EA4-4C4F-9D1B-21ED55C7FF9F}"/>
              </a:ext>
            </a:extLst>
          </p:cNvPr>
          <p:cNvSpPr/>
          <p:nvPr/>
        </p:nvSpPr>
        <p:spPr>
          <a:xfrm>
            <a:off x="8355618" y="1793653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F0AEB6A4-757A-7245-B8B6-768DFE2F7553}"/>
              </a:ext>
            </a:extLst>
          </p:cNvPr>
          <p:cNvSpPr/>
          <p:nvPr/>
        </p:nvSpPr>
        <p:spPr>
          <a:xfrm>
            <a:off x="15147005" y="17914147"/>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8EAB460-25CF-7F46-AE59-31CE4D485B5A}"/>
              </a:ext>
            </a:extLst>
          </p:cNvPr>
          <p:cNvSpPr/>
          <p:nvPr/>
        </p:nvSpPr>
        <p:spPr>
          <a:xfrm>
            <a:off x="22355811" y="17914146"/>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D8C16719-34D7-5A41-9F30-66E7F683936F}"/>
              </a:ext>
            </a:extLst>
          </p:cNvPr>
          <p:cNvSpPr/>
          <p:nvPr/>
        </p:nvSpPr>
        <p:spPr>
          <a:xfrm>
            <a:off x="8180140" y="21456099"/>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A3D16DF2-7679-BC48-8F0B-23A06E685654}"/>
              </a:ext>
            </a:extLst>
          </p:cNvPr>
          <p:cNvSpPr/>
          <p:nvPr/>
        </p:nvSpPr>
        <p:spPr>
          <a:xfrm>
            <a:off x="1117600" y="21458679"/>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2C75BEB-432D-E14D-BF99-0B45B32C6300}"/>
              </a:ext>
            </a:extLst>
          </p:cNvPr>
          <p:cNvSpPr/>
          <p:nvPr/>
        </p:nvSpPr>
        <p:spPr>
          <a:xfrm>
            <a:off x="3353652" y="19172309"/>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72A446C-E1F7-3142-BFF2-8AEC976B60A8}"/>
              </a:ext>
            </a:extLst>
          </p:cNvPr>
          <p:cNvSpPr/>
          <p:nvPr/>
        </p:nvSpPr>
        <p:spPr>
          <a:xfrm>
            <a:off x="10797900" y="19172309"/>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62841F31-0BC4-B048-BB18-B9CD60D81E92}"/>
              </a:ext>
            </a:extLst>
          </p:cNvPr>
          <p:cNvSpPr/>
          <p:nvPr/>
        </p:nvSpPr>
        <p:spPr>
          <a:xfrm>
            <a:off x="10554747" y="2277498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CD9D70E-11C1-FC4B-A3E1-8F2C759A8ADC}"/>
              </a:ext>
            </a:extLst>
          </p:cNvPr>
          <p:cNvSpPr/>
          <p:nvPr/>
        </p:nvSpPr>
        <p:spPr>
          <a:xfrm>
            <a:off x="3301727" y="2274912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9C56D336-7AE6-074C-BC3F-90D89F74ABF6}"/>
              </a:ext>
            </a:extLst>
          </p:cNvPr>
          <p:cNvSpPr/>
          <p:nvPr/>
        </p:nvSpPr>
        <p:spPr>
          <a:xfrm>
            <a:off x="3321743" y="1566228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C62110E-EB9E-994C-A83E-350FDE459705}"/>
              </a:ext>
            </a:extLst>
          </p:cNvPr>
          <p:cNvSpPr/>
          <p:nvPr/>
        </p:nvSpPr>
        <p:spPr>
          <a:xfrm>
            <a:off x="10684891" y="1564021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017316D1-7106-D142-BBDA-9B1BC9E5D1FD}"/>
              </a:ext>
            </a:extLst>
          </p:cNvPr>
          <p:cNvSpPr/>
          <p:nvPr/>
        </p:nvSpPr>
        <p:spPr>
          <a:xfrm>
            <a:off x="17175805" y="1557872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8A749E87-CD60-D145-9B2C-3B27B2495D67}"/>
              </a:ext>
            </a:extLst>
          </p:cNvPr>
          <p:cNvSpPr/>
          <p:nvPr/>
        </p:nvSpPr>
        <p:spPr>
          <a:xfrm>
            <a:off x="24543149" y="1562014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C9CE25F9-0433-E744-A485-6DE48462B31F}"/>
              </a:ext>
            </a:extLst>
          </p:cNvPr>
          <p:cNvSpPr/>
          <p:nvPr/>
        </p:nvSpPr>
        <p:spPr>
          <a:xfrm>
            <a:off x="17373599" y="1211336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DBD81A0-8E69-E640-8497-A9A9C041F918}"/>
              </a:ext>
            </a:extLst>
          </p:cNvPr>
          <p:cNvSpPr/>
          <p:nvPr/>
        </p:nvSpPr>
        <p:spPr>
          <a:xfrm>
            <a:off x="10758085" y="1208817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B067EDBB-B971-1E42-8CF6-9CA50DB4BC38}"/>
              </a:ext>
            </a:extLst>
          </p:cNvPr>
          <p:cNvSpPr/>
          <p:nvPr/>
        </p:nvSpPr>
        <p:spPr>
          <a:xfrm rot="16200000">
            <a:off x="14013586" y="23800426"/>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28D18AC0-52F1-EF4B-BC44-7019C56D2B12}"/>
              </a:ext>
            </a:extLst>
          </p:cNvPr>
          <p:cNvSpPr/>
          <p:nvPr/>
        </p:nvSpPr>
        <p:spPr>
          <a:xfrm rot="16200000">
            <a:off x="14054175" y="2034417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232BDF2-F887-BA4F-8AEC-AB57AB9AD67F}"/>
              </a:ext>
            </a:extLst>
          </p:cNvPr>
          <p:cNvSpPr/>
          <p:nvPr/>
        </p:nvSpPr>
        <p:spPr>
          <a:xfrm rot="16200000">
            <a:off x="13974007" y="167946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F6E4847E-CE73-A44B-B5A4-BF3B9455C7C3}"/>
              </a:ext>
            </a:extLst>
          </p:cNvPr>
          <p:cNvSpPr/>
          <p:nvPr/>
        </p:nvSpPr>
        <p:spPr>
          <a:xfrm rot="16200000">
            <a:off x="21329949" y="1686267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8A994FC-DFFC-EA44-9FF9-E23E6FA9F37D}"/>
              </a:ext>
            </a:extLst>
          </p:cNvPr>
          <p:cNvSpPr/>
          <p:nvPr/>
        </p:nvSpPr>
        <p:spPr>
          <a:xfrm rot="16200000">
            <a:off x="21330511" y="987510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3457A17-D671-2B41-AE90-CB01AC1C2604}"/>
              </a:ext>
            </a:extLst>
          </p:cNvPr>
          <p:cNvSpPr/>
          <p:nvPr/>
        </p:nvSpPr>
        <p:spPr>
          <a:xfrm rot="16200000">
            <a:off x="21269431" y="603471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ECCF5AF-7B72-0740-B32F-4ED210DE3DE3}"/>
              </a:ext>
            </a:extLst>
          </p:cNvPr>
          <p:cNvSpPr/>
          <p:nvPr/>
        </p:nvSpPr>
        <p:spPr>
          <a:xfrm rot="16200000">
            <a:off x="13824034" y="612458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CBFA3001-CCDF-3941-816F-51286A9CD10F}"/>
              </a:ext>
            </a:extLst>
          </p:cNvPr>
          <p:cNvSpPr/>
          <p:nvPr/>
        </p:nvSpPr>
        <p:spPr>
          <a:xfrm rot="16200000">
            <a:off x="14020548" y="96364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4F6FBC4E-12DF-3B4D-888A-486AB7478C6C}"/>
              </a:ext>
            </a:extLst>
          </p:cNvPr>
          <p:cNvSpPr/>
          <p:nvPr/>
        </p:nvSpPr>
        <p:spPr>
          <a:xfrm rot="16200000">
            <a:off x="7925215" y="133447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E138E08-947D-DE4C-94F3-F7DB3D25323D}"/>
              </a:ext>
            </a:extLst>
          </p:cNvPr>
          <p:cNvSpPr/>
          <p:nvPr/>
        </p:nvSpPr>
        <p:spPr>
          <a:xfrm rot="16200000">
            <a:off x="14021000" y="1328487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907668D-B910-2B49-81B3-392DD59C7B6E}"/>
              </a:ext>
            </a:extLst>
          </p:cNvPr>
          <p:cNvSpPr/>
          <p:nvPr/>
        </p:nvSpPr>
        <p:spPr>
          <a:xfrm rot="16200000">
            <a:off x="14026007" y="1675440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037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805129" y="1439095"/>
            <a:ext cx="30369531" cy="1938992"/>
          </a:xfrm>
          <a:prstGeom prst="rect">
            <a:avLst/>
          </a:prstGeom>
          <a:noFill/>
        </p:spPr>
        <p:txBody>
          <a:bodyPr wrap="square" rtlCol="0">
            <a:spAutoFit/>
          </a:bodyPr>
          <a:lstStyle/>
          <a:p>
            <a:r>
              <a:rPr lang="en-GB" sz="12000" u="sng" dirty="0">
                <a:latin typeface="Adobe Naskh Medium" pitchFamily="2" charset="-78"/>
                <a:cs typeface="Adobe Naskh Medium" pitchFamily="2" charset="-78"/>
              </a:rPr>
              <a:t>Total Crashes by Light Conditions in each Local Authority.</a:t>
            </a:r>
          </a:p>
        </p:txBody>
      </p:sp>
      <p:sp>
        <p:nvSpPr>
          <p:cNvPr id="2" name="TextBox 1">
            <a:extLst>
              <a:ext uri="{FF2B5EF4-FFF2-40B4-BE49-F238E27FC236}">
                <a16:creationId xmlns:a16="http://schemas.microsoft.com/office/drawing/2014/main" id="{13E79CAA-2257-424A-85D0-43EF377ECEAC}"/>
              </a:ext>
            </a:extLst>
          </p:cNvPr>
          <p:cNvSpPr txBox="1"/>
          <p:nvPr/>
        </p:nvSpPr>
        <p:spPr>
          <a:xfrm>
            <a:off x="783469" y="4631193"/>
            <a:ext cx="6613513" cy="3416320"/>
          </a:xfrm>
          <a:prstGeom prst="rect">
            <a:avLst/>
          </a:prstGeom>
          <a:solidFill>
            <a:schemeClr val="bg1">
              <a:lumMod val="95000"/>
            </a:schemeClr>
          </a:solidFill>
        </p:spPr>
        <p:txBody>
          <a:bodyPr wrap="square" rtlCol="0">
            <a:spAutoFit/>
          </a:bodyPr>
          <a:lstStyle/>
          <a:p>
            <a:r>
              <a:rPr lang="en-GB" dirty="0"/>
              <a:t>Give a brief </a:t>
            </a:r>
            <a:r>
              <a:rPr lang="en-GB" dirty="0" err="1"/>
              <a:t>ocverview</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2">
            <a:extLst>
              <a:ext uri="{28A0092B-C50C-407E-A947-70E740481C1C}">
                <a14:useLocalDpi xmlns:a14="http://schemas.microsoft.com/office/drawing/2010/main" val="0"/>
              </a:ext>
            </a:extLst>
          </a:blip>
          <a:srcRect r="25273" b="10638"/>
          <a:stretch/>
        </p:blipFill>
        <p:spPr>
          <a:xfrm>
            <a:off x="21781857" y="22385495"/>
            <a:ext cx="5884184" cy="3060000"/>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3">
            <a:extLst>
              <a:ext uri="{28A0092B-C50C-407E-A947-70E740481C1C}">
                <a14:useLocalDpi xmlns:a14="http://schemas.microsoft.com/office/drawing/2010/main" val="0"/>
              </a:ext>
            </a:extLst>
          </a:blip>
          <a:srcRect r="29729" b="14022"/>
          <a:stretch/>
        </p:blipFill>
        <p:spPr>
          <a:xfrm>
            <a:off x="21781858" y="8112751"/>
            <a:ext cx="5884183" cy="3060000"/>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4">
            <a:extLst>
              <a:ext uri="{28A0092B-C50C-407E-A947-70E740481C1C}">
                <a14:useLocalDpi xmlns:a14="http://schemas.microsoft.com/office/drawing/2010/main" val="0"/>
              </a:ext>
            </a:extLst>
          </a:blip>
          <a:srcRect r="30684" b="14777"/>
          <a:stretch/>
        </p:blipFill>
        <p:spPr>
          <a:xfrm>
            <a:off x="21781858" y="11689901"/>
            <a:ext cx="5884183" cy="3060000"/>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5">
            <a:extLst>
              <a:ext uri="{28A0092B-C50C-407E-A947-70E740481C1C}">
                <a14:useLocalDpi xmlns:a14="http://schemas.microsoft.com/office/drawing/2010/main" val="0"/>
              </a:ext>
            </a:extLst>
          </a:blip>
          <a:srcRect r="29729" b="14777"/>
          <a:stretch/>
        </p:blipFill>
        <p:spPr>
          <a:xfrm>
            <a:off x="21781858" y="15241620"/>
            <a:ext cx="5884183" cy="3060000"/>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6">
            <a:extLst>
              <a:ext uri="{28A0092B-C50C-407E-A947-70E740481C1C}">
                <a14:useLocalDpi xmlns:a14="http://schemas.microsoft.com/office/drawing/2010/main" val="0"/>
              </a:ext>
            </a:extLst>
          </a:blip>
          <a:srcRect r="30097" b="14776"/>
          <a:stretch/>
        </p:blipFill>
        <p:spPr>
          <a:xfrm>
            <a:off x="14620851" y="18790299"/>
            <a:ext cx="6237324" cy="3176825"/>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7">
            <a:extLst>
              <a:ext uri="{28A0092B-C50C-407E-A947-70E740481C1C}">
                <a14:useLocalDpi xmlns:a14="http://schemas.microsoft.com/office/drawing/2010/main" val="0"/>
              </a:ext>
            </a:extLst>
          </a:blip>
          <a:srcRect r="25273" b="18361"/>
          <a:stretch/>
        </p:blipFill>
        <p:spPr>
          <a:xfrm>
            <a:off x="21781858" y="18815730"/>
            <a:ext cx="5884184" cy="3060000"/>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3744"/>
          <a:stretch/>
        </p:blipFill>
        <p:spPr>
          <a:xfrm>
            <a:off x="14620851" y="22319626"/>
            <a:ext cx="6237323" cy="3176825"/>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9">
            <a:extLst>
              <a:ext uri="{28A0092B-C50C-407E-A947-70E740481C1C}">
                <a14:useLocalDpi xmlns:a14="http://schemas.microsoft.com/office/drawing/2010/main" val="0"/>
              </a:ext>
            </a:extLst>
          </a:blip>
          <a:srcRect l="74145" t="10079" b="47147"/>
          <a:stretch/>
        </p:blipFill>
        <p:spPr>
          <a:xfrm>
            <a:off x="790530" y="25727022"/>
            <a:ext cx="5636740" cy="4233219"/>
          </a:xfrm>
          <a:prstGeom prst="rect">
            <a:avLst/>
          </a:prstGeom>
        </p:spPr>
      </p:pic>
      <p:pic>
        <p:nvPicPr>
          <p:cNvPr id="35" name="slide2" descr="All 1">
            <a:extLst>
              <a:ext uri="{FF2B5EF4-FFF2-40B4-BE49-F238E27FC236}">
                <a16:creationId xmlns:a16="http://schemas.microsoft.com/office/drawing/2014/main" id="{BFDE2A9C-DB8A-104E-B619-E94FFA665849}"/>
              </a:ext>
            </a:extLst>
          </p:cNvPr>
          <p:cNvPicPr>
            <a:picLocks noChangeAspect="1"/>
          </p:cNvPicPr>
          <p:nvPr/>
        </p:nvPicPr>
        <p:blipFill rotWithShape="1">
          <a:blip r:embed="rId10">
            <a:extLst>
              <a:ext uri="{28A0092B-C50C-407E-A947-70E740481C1C}">
                <a14:useLocalDpi xmlns:a14="http://schemas.microsoft.com/office/drawing/2010/main" val="0"/>
              </a:ext>
            </a:extLst>
          </a:blip>
          <a:srcRect l="-1" r="12519" b="1842"/>
          <a:stretch/>
        </p:blipFill>
        <p:spPr>
          <a:xfrm>
            <a:off x="28069218" y="15676529"/>
            <a:ext cx="13880130" cy="9707946"/>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8976887" y="7777179"/>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11"/>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1" name="Group 100">
            <a:extLst>
              <a:ext uri="{FF2B5EF4-FFF2-40B4-BE49-F238E27FC236}">
                <a16:creationId xmlns:a16="http://schemas.microsoft.com/office/drawing/2014/main" id="{2F009C52-D920-344F-A17F-B5D9A1E6A6B7}"/>
              </a:ext>
            </a:extLst>
          </p:cNvPr>
          <p:cNvGrpSpPr/>
          <p:nvPr/>
        </p:nvGrpSpPr>
        <p:grpSpPr>
          <a:xfrm>
            <a:off x="7904351" y="465358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12">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7EFF54B1-F983-5D42-AB4E-BAC83EC3C2B2}"/>
              </a:ext>
            </a:extLst>
          </p:cNvPr>
          <p:cNvGrpSpPr/>
          <p:nvPr/>
        </p:nvGrpSpPr>
        <p:grpSpPr>
          <a:xfrm>
            <a:off x="805132" y="8138180"/>
            <a:ext cx="6237325" cy="3596501"/>
            <a:chOff x="805132" y="8138181"/>
            <a:chExt cx="5636743" cy="3060000"/>
          </a:xfrm>
        </p:grpSpPr>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13">
              <a:extLst>
                <a:ext uri="{28A0092B-C50C-407E-A947-70E740481C1C}">
                  <a14:useLocalDpi xmlns:a14="http://schemas.microsoft.com/office/drawing/2010/main" val="0"/>
                </a:ext>
              </a:extLst>
            </a:blip>
            <a:srcRect r="25273" b="10638"/>
            <a:stretch/>
          </p:blipFill>
          <p:spPr>
            <a:xfrm>
              <a:off x="805132" y="8138181"/>
              <a:ext cx="5636743" cy="3060000"/>
            </a:xfrm>
            <a:prstGeom prst="rect">
              <a:avLst/>
            </a:prstGeom>
          </p:spPr>
        </p:pic>
        <p:sp>
          <p:nvSpPr>
            <p:cNvPr id="36" name="Rectangle 35">
              <a:extLst>
                <a:ext uri="{FF2B5EF4-FFF2-40B4-BE49-F238E27FC236}">
                  <a16:creationId xmlns:a16="http://schemas.microsoft.com/office/drawing/2014/main" id="{5F680551-F434-5044-9B75-515644FF2762}"/>
                </a:ext>
              </a:extLst>
            </p:cNvPr>
            <p:cNvSpPr/>
            <p:nvPr/>
          </p:nvSpPr>
          <p:spPr>
            <a:xfrm>
              <a:off x="1117600" y="10833100"/>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8112750"/>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14">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8EAB460-25CF-7F46-AE59-31CE4D485B5A}"/>
              </a:ext>
            </a:extLst>
          </p:cNvPr>
          <p:cNvSpPr/>
          <p:nvPr/>
        </p:nvSpPr>
        <p:spPr>
          <a:xfrm>
            <a:off x="22355811" y="17914146"/>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77E8EF89-C389-D044-A785-CDB12CCE10A5}"/>
              </a:ext>
            </a:extLst>
          </p:cNvPr>
          <p:cNvGrpSpPr/>
          <p:nvPr/>
        </p:nvGrpSpPr>
        <p:grpSpPr>
          <a:xfrm>
            <a:off x="805132" y="18793338"/>
            <a:ext cx="6237323" cy="3596501"/>
            <a:chOff x="805132" y="18793339"/>
            <a:chExt cx="5855100" cy="3060000"/>
          </a:xfrm>
        </p:grpSpPr>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5">
              <a:extLst>
                <a:ext uri="{28A0092B-C50C-407E-A947-70E740481C1C}">
                  <a14:useLocalDpi xmlns:a14="http://schemas.microsoft.com/office/drawing/2010/main" val="0"/>
                </a:ext>
              </a:extLst>
            </a:blip>
            <a:srcRect r="25273" b="10638"/>
            <a:stretch/>
          </p:blipFill>
          <p:spPr>
            <a:xfrm>
              <a:off x="805132" y="18793339"/>
              <a:ext cx="5636741" cy="3060000"/>
            </a:xfrm>
            <a:prstGeom prst="rect">
              <a:avLst/>
            </a:prstGeom>
          </p:spPr>
        </p:pic>
        <p:sp>
          <p:nvSpPr>
            <p:cNvPr id="51" name="Rectangle 50">
              <a:extLst>
                <a:ext uri="{FF2B5EF4-FFF2-40B4-BE49-F238E27FC236}">
                  <a16:creationId xmlns:a16="http://schemas.microsoft.com/office/drawing/2014/main" id="{A3D16DF2-7679-BC48-8F0B-23A06E685654}"/>
                </a:ext>
              </a:extLst>
            </p:cNvPr>
            <p:cNvSpPr/>
            <p:nvPr/>
          </p:nvSpPr>
          <p:spPr>
            <a:xfrm>
              <a:off x="1117600" y="21458679"/>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2C75BEB-432D-E14D-BF99-0B45B32C6300}"/>
                </a:ext>
              </a:extLst>
            </p:cNvPr>
            <p:cNvSpPr/>
            <p:nvPr/>
          </p:nvSpPr>
          <p:spPr>
            <a:xfrm>
              <a:off x="3353652" y="19172309"/>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6" name="Group 105">
            <a:extLst>
              <a:ext uri="{FF2B5EF4-FFF2-40B4-BE49-F238E27FC236}">
                <a16:creationId xmlns:a16="http://schemas.microsoft.com/office/drawing/2014/main" id="{03A48D98-46F0-6E46-B695-48F985276446}"/>
              </a:ext>
            </a:extLst>
          </p:cNvPr>
          <p:cNvGrpSpPr/>
          <p:nvPr/>
        </p:nvGrpSpPr>
        <p:grpSpPr>
          <a:xfrm>
            <a:off x="7904351" y="18838120"/>
            <a:ext cx="6039113" cy="3318155"/>
            <a:chOff x="8350916" y="18838120"/>
            <a:chExt cx="6039113" cy="3318155"/>
          </a:xfrm>
        </p:grpSpPr>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16">
              <a:extLst>
                <a:ext uri="{28A0092B-C50C-407E-A947-70E740481C1C}">
                  <a14:useLocalDpi xmlns:a14="http://schemas.microsoft.com/office/drawing/2010/main" val="0"/>
                </a:ext>
              </a:extLst>
            </a:blip>
            <a:srcRect r="25273" b="13744"/>
            <a:stretch/>
          </p:blipFill>
          <p:spPr>
            <a:xfrm>
              <a:off x="8350916" y="18838120"/>
              <a:ext cx="6039113" cy="3318155"/>
            </a:xfrm>
            <a:prstGeom prst="rect">
              <a:avLst/>
            </a:prstGeom>
          </p:spPr>
        </p:pic>
        <p:sp>
          <p:nvSpPr>
            <p:cNvPr id="50" name="Rectangle 49">
              <a:extLst>
                <a:ext uri="{FF2B5EF4-FFF2-40B4-BE49-F238E27FC236}">
                  <a16:creationId xmlns:a16="http://schemas.microsoft.com/office/drawing/2014/main" id="{D8C16719-34D7-5A41-9F30-66E7F683936F}"/>
                </a:ext>
              </a:extLst>
            </p:cNvPr>
            <p:cNvSpPr/>
            <p:nvPr/>
          </p:nvSpPr>
          <p:spPr>
            <a:xfrm>
              <a:off x="8653005" y="2167079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72A446C-E1F7-3142-BFF2-8AEC976B60A8}"/>
                </a:ext>
              </a:extLst>
            </p:cNvPr>
            <p:cNvSpPr/>
            <p:nvPr/>
          </p:nvSpPr>
          <p:spPr>
            <a:xfrm>
              <a:off x="11201742" y="19282707"/>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08E429E8-0AB8-E047-A034-B21EF9000AB7}"/>
              </a:ext>
            </a:extLst>
          </p:cNvPr>
          <p:cNvGrpSpPr/>
          <p:nvPr/>
        </p:nvGrpSpPr>
        <p:grpSpPr>
          <a:xfrm>
            <a:off x="7904351" y="22345057"/>
            <a:ext cx="6039111" cy="3367436"/>
            <a:chOff x="8350916" y="22345057"/>
            <a:chExt cx="6237323" cy="3367436"/>
          </a:xfrm>
        </p:grpSpPr>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17">
              <a:extLst>
                <a:ext uri="{28A0092B-C50C-407E-A947-70E740481C1C}">
                  <a14:useLocalDpi xmlns:a14="http://schemas.microsoft.com/office/drawing/2010/main" val="0"/>
                </a:ext>
              </a:extLst>
            </a:blip>
            <a:srcRect r="24589" b="15245"/>
            <a:stretch/>
          </p:blipFill>
          <p:spPr>
            <a:xfrm>
              <a:off x="8350916" y="22345057"/>
              <a:ext cx="6237323" cy="3367436"/>
            </a:xfrm>
            <a:prstGeom prst="rect">
              <a:avLst/>
            </a:prstGeom>
          </p:spPr>
        </p:pic>
        <p:sp>
          <p:nvSpPr>
            <p:cNvPr id="58" name="Rectangle 57">
              <a:extLst>
                <a:ext uri="{FF2B5EF4-FFF2-40B4-BE49-F238E27FC236}">
                  <a16:creationId xmlns:a16="http://schemas.microsoft.com/office/drawing/2014/main" id="{62841F31-0BC4-B048-BB18-B9CD60D81E92}"/>
                </a:ext>
              </a:extLst>
            </p:cNvPr>
            <p:cNvSpPr/>
            <p:nvPr/>
          </p:nvSpPr>
          <p:spPr>
            <a:xfrm>
              <a:off x="11127419" y="2284014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3" name="Group 92">
            <a:extLst>
              <a:ext uri="{FF2B5EF4-FFF2-40B4-BE49-F238E27FC236}">
                <a16:creationId xmlns:a16="http://schemas.microsoft.com/office/drawing/2014/main" id="{C69804E6-25CF-C748-AC2D-D14D71B91FD9}"/>
              </a:ext>
            </a:extLst>
          </p:cNvPr>
          <p:cNvGrpSpPr/>
          <p:nvPr/>
        </p:nvGrpSpPr>
        <p:grpSpPr>
          <a:xfrm>
            <a:off x="790530" y="22345056"/>
            <a:ext cx="6237323" cy="3596501"/>
            <a:chOff x="790530" y="22345057"/>
            <a:chExt cx="5636741" cy="3060000"/>
          </a:xfrm>
        </p:grpSpPr>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9311"/>
            <a:stretch/>
          </p:blipFill>
          <p:spPr>
            <a:xfrm>
              <a:off x="790530" y="22345057"/>
              <a:ext cx="5636741" cy="3060000"/>
            </a:xfrm>
            <a:prstGeom prst="rect">
              <a:avLst/>
            </a:prstGeom>
          </p:spPr>
        </p:pic>
        <p:sp>
          <p:nvSpPr>
            <p:cNvPr id="59" name="Rectangle 58">
              <a:extLst>
                <a:ext uri="{FF2B5EF4-FFF2-40B4-BE49-F238E27FC236}">
                  <a16:creationId xmlns:a16="http://schemas.microsoft.com/office/drawing/2014/main" id="{9CD9D70E-11C1-FC4B-A3E1-8F2C759A8ADC}"/>
                </a:ext>
              </a:extLst>
            </p:cNvPr>
            <p:cNvSpPr/>
            <p:nvPr/>
          </p:nvSpPr>
          <p:spPr>
            <a:xfrm>
              <a:off x="3301727" y="2274912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1" name="Group 90">
            <a:extLst>
              <a:ext uri="{FF2B5EF4-FFF2-40B4-BE49-F238E27FC236}">
                <a16:creationId xmlns:a16="http://schemas.microsoft.com/office/drawing/2014/main" id="{B499A27A-CA71-8941-BB6C-3E8FFEF94F13}"/>
              </a:ext>
            </a:extLst>
          </p:cNvPr>
          <p:cNvGrpSpPr/>
          <p:nvPr/>
        </p:nvGrpSpPr>
        <p:grpSpPr>
          <a:xfrm>
            <a:off x="805131" y="15241619"/>
            <a:ext cx="6237324" cy="3596501"/>
            <a:chOff x="805131" y="15241620"/>
            <a:chExt cx="5636742" cy="3060000"/>
          </a:xfrm>
        </p:grpSpPr>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8">
              <a:extLst>
                <a:ext uri="{28A0092B-C50C-407E-A947-70E740481C1C}">
                  <a14:useLocalDpi xmlns:a14="http://schemas.microsoft.com/office/drawing/2010/main" val="0"/>
                </a:ext>
              </a:extLst>
            </a:blip>
            <a:srcRect r="25796" b="14608"/>
            <a:stretch/>
          </p:blipFill>
          <p:spPr>
            <a:xfrm>
              <a:off x="805131" y="15241620"/>
              <a:ext cx="5636742" cy="3060000"/>
            </a:xfrm>
            <a:prstGeom prst="rect">
              <a:avLst/>
            </a:prstGeom>
          </p:spPr>
        </p:pic>
        <p:sp>
          <p:nvSpPr>
            <p:cNvPr id="44" name="Rectangle 43">
              <a:extLst>
                <a:ext uri="{FF2B5EF4-FFF2-40B4-BE49-F238E27FC236}">
                  <a16:creationId xmlns:a16="http://schemas.microsoft.com/office/drawing/2014/main" id="{BED2E404-3E94-2B40-8105-B19DED7F8FC3}"/>
                </a:ext>
              </a:extLst>
            </p:cNvPr>
            <p:cNvSpPr/>
            <p:nvPr/>
          </p:nvSpPr>
          <p:spPr>
            <a:xfrm>
              <a:off x="968387" y="1791414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9C56D336-7AE6-074C-BC3F-90D89F74ABF6}"/>
                </a:ext>
              </a:extLst>
            </p:cNvPr>
            <p:cNvSpPr/>
            <p:nvPr/>
          </p:nvSpPr>
          <p:spPr>
            <a:xfrm>
              <a:off x="3321743" y="1566228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5" name="Group 104">
            <a:extLst>
              <a:ext uri="{FF2B5EF4-FFF2-40B4-BE49-F238E27FC236}">
                <a16:creationId xmlns:a16="http://schemas.microsoft.com/office/drawing/2014/main" id="{A94CCA87-3EA1-EB48-AD82-1BC661EE034E}"/>
              </a:ext>
            </a:extLst>
          </p:cNvPr>
          <p:cNvGrpSpPr/>
          <p:nvPr/>
        </p:nvGrpSpPr>
        <p:grpSpPr>
          <a:xfrm>
            <a:off x="7904351" y="15241620"/>
            <a:ext cx="6039112" cy="3367436"/>
            <a:chOff x="8350916" y="15241620"/>
            <a:chExt cx="6039112" cy="3367436"/>
          </a:xfrm>
        </p:grpSpPr>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9">
              <a:extLst>
                <a:ext uri="{28A0092B-C50C-407E-A947-70E740481C1C}">
                  <a14:useLocalDpi xmlns:a14="http://schemas.microsoft.com/office/drawing/2010/main" val="0"/>
                </a:ext>
              </a:extLst>
            </a:blip>
            <a:srcRect r="29357" b="14776"/>
            <a:stretch/>
          </p:blipFill>
          <p:spPr>
            <a:xfrm>
              <a:off x="8350916" y="15241620"/>
              <a:ext cx="6039112" cy="3367436"/>
            </a:xfrm>
            <a:prstGeom prst="rect">
              <a:avLst/>
            </a:prstGeom>
          </p:spPr>
        </p:pic>
        <p:sp>
          <p:nvSpPr>
            <p:cNvPr id="45" name="Rectangle 44">
              <a:extLst>
                <a:ext uri="{FF2B5EF4-FFF2-40B4-BE49-F238E27FC236}">
                  <a16:creationId xmlns:a16="http://schemas.microsoft.com/office/drawing/2014/main" id="{FFDC88A9-5EA4-4C4F-9D1B-21ED55C7FF9F}"/>
                </a:ext>
              </a:extLst>
            </p:cNvPr>
            <p:cNvSpPr/>
            <p:nvPr/>
          </p:nvSpPr>
          <p:spPr>
            <a:xfrm>
              <a:off x="8801989" y="1821141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C62110E-EB9E-994C-A83E-350FDE459705}"/>
                </a:ext>
              </a:extLst>
            </p:cNvPr>
            <p:cNvSpPr/>
            <p:nvPr/>
          </p:nvSpPr>
          <p:spPr>
            <a:xfrm>
              <a:off x="11007254" y="1574552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1" name="Group 110">
            <a:extLst>
              <a:ext uri="{FF2B5EF4-FFF2-40B4-BE49-F238E27FC236}">
                <a16:creationId xmlns:a16="http://schemas.microsoft.com/office/drawing/2014/main" id="{9565BBA9-7693-504F-80D1-50948505B7AB}"/>
              </a:ext>
            </a:extLst>
          </p:cNvPr>
          <p:cNvGrpSpPr/>
          <p:nvPr/>
        </p:nvGrpSpPr>
        <p:grpSpPr>
          <a:xfrm>
            <a:off x="14620852" y="15216189"/>
            <a:ext cx="6237324" cy="3176825"/>
            <a:chOff x="14620852" y="15216189"/>
            <a:chExt cx="6237324" cy="3176825"/>
          </a:xfrm>
        </p:grpSpPr>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20">
              <a:extLst>
                <a:ext uri="{28A0092B-C50C-407E-A947-70E740481C1C}">
                  <a14:useLocalDpi xmlns:a14="http://schemas.microsoft.com/office/drawing/2010/main" val="0"/>
                </a:ext>
              </a:extLst>
            </a:blip>
            <a:srcRect r="25273" b="14777"/>
            <a:stretch/>
          </p:blipFill>
          <p:spPr>
            <a:xfrm>
              <a:off x="14620852" y="15216189"/>
              <a:ext cx="6237324" cy="3176825"/>
            </a:xfrm>
            <a:prstGeom prst="rect">
              <a:avLst/>
            </a:prstGeom>
          </p:spPr>
        </p:pic>
        <p:sp>
          <p:nvSpPr>
            <p:cNvPr id="46" name="Rectangle 45">
              <a:extLst>
                <a:ext uri="{FF2B5EF4-FFF2-40B4-BE49-F238E27FC236}">
                  <a16:creationId xmlns:a16="http://schemas.microsoft.com/office/drawing/2014/main" id="{F0AEB6A4-757A-7245-B8B6-768DFE2F7553}"/>
                </a:ext>
              </a:extLst>
            </p:cNvPr>
            <p:cNvSpPr/>
            <p:nvPr/>
          </p:nvSpPr>
          <p:spPr>
            <a:xfrm>
              <a:off x="15304521" y="1797517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017316D1-7106-D142-BBDA-9B1BC9E5D1FD}"/>
                </a:ext>
              </a:extLst>
            </p:cNvPr>
            <p:cNvSpPr/>
            <p:nvPr/>
          </p:nvSpPr>
          <p:spPr>
            <a:xfrm>
              <a:off x="17325174" y="1567666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ectangle 62">
            <a:extLst>
              <a:ext uri="{FF2B5EF4-FFF2-40B4-BE49-F238E27FC236}">
                <a16:creationId xmlns:a16="http://schemas.microsoft.com/office/drawing/2014/main" id="{8A749E87-CD60-D145-9B2C-3B27B2495D67}"/>
              </a:ext>
            </a:extLst>
          </p:cNvPr>
          <p:cNvSpPr/>
          <p:nvPr/>
        </p:nvSpPr>
        <p:spPr>
          <a:xfrm>
            <a:off x="24543149" y="1562014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0" name="Group 109">
            <a:extLst>
              <a:ext uri="{FF2B5EF4-FFF2-40B4-BE49-F238E27FC236}">
                <a16:creationId xmlns:a16="http://schemas.microsoft.com/office/drawing/2014/main" id="{F8790CDF-1CCC-754D-8232-EF8DA14B93B3}"/>
              </a:ext>
            </a:extLst>
          </p:cNvPr>
          <p:cNvGrpSpPr/>
          <p:nvPr/>
        </p:nvGrpSpPr>
        <p:grpSpPr>
          <a:xfrm>
            <a:off x="14620853" y="11664470"/>
            <a:ext cx="6237324" cy="3176825"/>
            <a:chOff x="14620853" y="11664470"/>
            <a:chExt cx="6237324" cy="3176825"/>
          </a:xfrm>
        </p:grpSpPr>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21">
              <a:extLst>
                <a:ext uri="{28A0092B-C50C-407E-A947-70E740481C1C}">
                  <a14:useLocalDpi xmlns:a14="http://schemas.microsoft.com/office/drawing/2010/main" val="0"/>
                </a:ext>
              </a:extLst>
            </a:blip>
            <a:srcRect r="25273" b="10638"/>
            <a:stretch/>
          </p:blipFill>
          <p:spPr>
            <a:xfrm>
              <a:off x="14620853" y="11664470"/>
              <a:ext cx="6237324" cy="3176825"/>
            </a:xfrm>
            <a:prstGeom prst="rect">
              <a:avLst/>
            </a:prstGeom>
          </p:spPr>
        </p:pic>
        <p:sp>
          <p:nvSpPr>
            <p:cNvPr id="41" name="Rectangle 40">
              <a:extLst>
                <a:ext uri="{FF2B5EF4-FFF2-40B4-BE49-F238E27FC236}">
                  <a16:creationId xmlns:a16="http://schemas.microsoft.com/office/drawing/2014/main" id="{AF8B7799-D5CC-B64B-B9C8-3601C9D22746}"/>
                </a:ext>
              </a:extLst>
            </p:cNvPr>
            <p:cNvSpPr/>
            <p:nvPr/>
          </p:nvSpPr>
          <p:spPr>
            <a:xfrm>
              <a:off x="15265510" y="14439337"/>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C9CE25F9-0433-E744-A485-6DE48462B31F}"/>
                </a:ext>
              </a:extLst>
            </p:cNvPr>
            <p:cNvSpPr/>
            <p:nvPr/>
          </p:nvSpPr>
          <p:spPr>
            <a:xfrm>
              <a:off x="17373599" y="1211336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0" name="Group 89">
            <a:extLst>
              <a:ext uri="{FF2B5EF4-FFF2-40B4-BE49-F238E27FC236}">
                <a16:creationId xmlns:a16="http://schemas.microsoft.com/office/drawing/2014/main" id="{D3A438D0-6182-0742-9AAC-51C10AA9A5A8}"/>
              </a:ext>
            </a:extLst>
          </p:cNvPr>
          <p:cNvGrpSpPr/>
          <p:nvPr/>
        </p:nvGrpSpPr>
        <p:grpSpPr>
          <a:xfrm>
            <a:off x="805132" y="11689900"/>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22">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B067EDBB-B971-1E42-8CF6-9CA50DB4BC38}"/>
              </a:ext>
            </a:extLst>
          </p:cNvPr>
          <p:cNvSpPr/>
          <p:nvPr/>
        </p:nvSpPr>
        <p:spPr>
          <a:xfrm rot="16200000">
            <a:off x="14013586" y="23800426"/>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28D18AC0-52F1-EF4B-BC44-7019C56D2B12}"/>
              </a:ext>
            </a:extLst>
          </p:cNvPr>
          <p:cNvSpPr/>
          <p:nvPr/>
        </p:nvSpPr>
        <p:spPr>
          <a:xfrm rot="16200000">
            <a:off x="14054175" y="2034417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232BDF2-F887-BA4F-8AEC-AB57AB9AD67F}"/>
              </a:ext>
            </a:extLst>
          </p:cNvPr>
          <p:cNvSpPr/>
          <p:nvPr/>
        </p:nvSpPr>
        <p:spPr>
          <a:xfrm rot="16200000">
            <a:off x="13974007" y="167946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F6E4847E-CE73-A44B-B5A4-BF3B9455C7C3}"/>
              </a:ext>
            </a:extLst>
          </p:cNvPr>
          <p:cNvSpPr/>
          <p:nvPr/>
        </p:nvSpPr>
        <p:spPr>
          <a:xfrm rot="16200000">
            <a:off x="21329949" y="1686267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8A994FC-DFFC-EA44-9FF9-E23E6FA9F37D}"/>
              </a:ext>
            </a:extLst>
          </p:cNvPr>
          <p:cNvSpPr/>
          <p:nvPr/>
        </p:nvSpPr>
        <p:spPr>
          <a:xfrm rot="16200000">
            <a:off x="21330511" y="987510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0" name="Group 99">
            <a:extLst>
              <a:ext uri="{FF2B5EF4-FFF2-40B4-BE49-F238E27FC236}">
                <a16:creationId xmlns:a16="http://schemas.microsoft.com/office/drawing/2014/main" id="{730AE2D1-7392-374A-BCFF-01557F889048}"/>
              </a:ext>
            </a:extLst>
          </p:cNvPr>
          <p:cNvGrpSpPr/>
          <p:nvPr/>
        </p:nvGrpSpPr>
        <p:grpSpPr>
          <a:xfrm>
            <a:off x="14400559" y="4628154"/>
            <a:ext cx="6466028" cy="3325614"/>
            <a:chOff x="14295103" y="4631193"/>
            <a:chExt cx="6228245" cy="3258705"/>
          </a:xfrm>
        </p:grpSpPr>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23">
              <a:extLst>
                <a:ext uri="{28A0092B-C50C-407E-A947-70E740481C1C}">
                  <a14:useLocalDpi xmlns:a14="http://schemas.microsoft.com/office/drawing/2010/main" val="0"/>
                </a:ext>
              </a:extLst>
            </a:blip>
            <a:srcRect r="25563" b="17474"/>
            <a:stretch/>
          </p:blipFill>
          <p:spPr>
            <a:xfrm>
              <a:off x="14295103" y="4631193"/>
              <a:ext cx="6228245" cy="3060000"/>
            </a:xfrm>
            <a:prstGeom prst="rect">
              <a:avLst/>
            </a:prstGeom>
          </p:spPr>
        </p:pic>
        <p:sp>
          <p:nvSpPr>
            <p:cNvPr id="6" name="Rectangle 5">
              <a:extLst>
                <a:ext uri="{FF2B5EF4-FFF2-40B4-BE49-F238E27FC236}">
                  <a16:creationId xmlns:a16="http://schemas.microsoft.com/office/drawing/2014/main" id="{2152C111-B1F6-794A-9F13-C64FE6357117}"/>
                </a:ext>
              </a:extLst>
            </p:cNvPr>
            <p:cNvSpPr/>
            <p:nvPr/>
          </p:nvSpPr>
          <p:spPr>
            <a:xfrm>
              <a:off x="14532977" y="7315605"/>
              <a:ext cx="5704297" cy="574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ECCF5AF-7B72-0740-B32F-4ED210DE3DE3}"/>
                </a:ext>
              </a:extLst>
            </p:cNvPr>
            <p:cNvSpPr/>
            <p:nvPr/>
          </p:nvSpPr>
          <p:spPr>
            <a:xfrm rot="16200000">
              <a:off x="13824034" y="612458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2" name="Rectangle 81">
            <a:extLst>
              <a:ext uri="{FF2B5EF4-FFF2-40B4-BE49-F238E27FC236}">
                <a16:creationId xmlns:a16="http://schemas.microsoft.com/office/drawing/2014/main" id="{CBFA3001-CCDF-3941-816F-51286A9CD10F}"/>
              </a:ext>
            </a:extLst>
          </p:cNvPr>
          <p:cNvSpPr/>
          <p:nvPr/>
        </p:nvSpPr>
        <p:spPr>
          <a:xfrm rot="16200000">
            <a:off x="14020548" y="96364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7" name="Group 96">
            <a:extLst>
              <a:ext uri="{FF2B5EF4-FFF2-40B4-BE49-F238E27FC236}">
                <a16:creationId xmlns:a16="http://schemas.microsoft.com/office/drawing/2014/main" id="{2B4D7045-A48A-CE48-B0F8-652E536719D9}"/>
              </a:ext>
            </a:extLst>
          </p:cNvPr>
          <p:cNvGrpSpPr/>
          <p:nvPr/>
        </p:nvGrpSpPr>
        <p:grpSpPr>
          <a:xfrm>
            <a:off x="7904352" y="11689900"/>
            <a:ext cx="6496810" cy="3298963"/>
            <a:chOff x="8350917" y="11689901"/>
            <a:chExt cx="5903673" cy="3060000"/>
          </a:xfrm>
        </p:grpSpPr>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24">
              <a:extLst>
                <a:ext uri="{28A0092B-C50C-407E-A947-70E740481C1C}">
                  <a14:useLocalDpi xmlns:a14="http://schemas.microsoft.com/office/drawing/2010/main" val="0"/>
                </a:ext>
              </a:extLst>
            </a:blip>
            <a:srcRect r="28422" b="14777"/>
            <a:stretch/>
          </p:blipFill>
          <p:spPr>
            <a:xfrm>
              <a:off x="8350917" y="11689901"/>
              <a:ext cx="5487760" cy="3060000"/>
            </a:xfrm>
            <a:prstGeom prst="rect">
              <a:avLst/>
            </a:prstGeom>
          </p:spPr>
        </p:pic>
        <p:sp>
          <p:nvSpPr>
            <p:cNvPr id="42" name="Rectangle 41">
              <a:extLst>
                <a:ext uri="{FF2B5EF4-FFF2-40B4-BE49-F238E27FC236}">
                  <a16:creationId xmlns:a16="http://schemas.microsoft.com/office/drawing/2014/main" id="{3E36E4BA-9690-8641-A8B4-17524356E32F}"/>
                </a:ext>
              </a:extLst>
            </p:cNvPr>
            <p:cNvSpPr/>
            <p:nvPr/>
          </p:nvSpPr>
          <p:spPr>
            <a:xfrm>
              <a:off x="8944360" y="1436242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DBD81A0-8E69-E640-8497-A9A9C041F918}"/>
                </a:ext>
              </a:extLst>
            </p:cNvPr>
            <p:cNvSpPr/>
            <p:nvPr/>
          </p:nvSpPr>
          <p:spPr>
            <a:xfrm>
              <a:off x="10758085" y="1208817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4F6FBC4E-12DF-3B4D-888A-486AB7478C6C}"/>
                </a:ext>
              </a:extLst>
            </p:cNvPr>
            <p:cNvSpPr/>
            <p:nvPr/>
          </p:nvSpPr>
          <p:spPr>
            <a:xfrm rot="16200000">
              <a:off x="7925215" y="133447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84">
            <a:extLst>
              <a:ext uri="{FF2B5EF4-FFF2-40B4-BE49-F238E27FC236}">
                <a16:creationId xmlns:a16="http://schemas.microsoft.com/office/drawing/2014/main" id="{AE138E08-947D-DE4C-94F3-F7DB3D25323D}"/>
              </a:ext>
            </a:extLst>
          </p:cNvPr>
          <p:cNvSpPr/>
          <p:nvPr/>
        </p:nvSpPr>
        <p:spPr>
          <a:xfrm rot="16200000">
            <a:off x="14021000" y="1328487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907668D-B910-2B49-81B3-392DD59C7B6E}"/>
              </a:ext>
            </a:extLst>
          </p:cNvPr>
          <p:cNvSpPr/>
          <p:nvPr/>
        </p:nvSpPr>
        <p:spPr>
          <a:xfrm rot="16200000">
            <a:off x="14026007" y="1675440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9" name="Group 98">
            <a:extLst>
              <a:ext uri="{FF2B5EF4-FFF2-40B4-BE49-F238E27FC236}">
                <a16:creationId xmlns:a16="http://schemas.microsoft.com/office/drawing/2014/main" id="{ABA31632-217D-5D4F-9999-2F4FACF68F11}"/>
              </a:ext>
            </a:extLst>
          </p:cNvPr>
          <p:cNvGrpSpPr/>
          <p:nvPr/>
        </p:nvGrpSpPr>
        <p:grpSpPr>
          <a:xfrm>
            <a:off x="21781858" y="4653584"/>
            <a:ext cx="5884183" cy="3261470"/>
            <a:chOff x="21781858" y="4653584"/>
            <a:chExt cx="5884183" cy="3261470"/>
          </a:xfrm>
        </p:grpSpPr>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25">
              <a:extLst>
                <a:ext uri="{28A0092B-C50C-407E-A947-70E740481C1C}">
                  <a14:useLocalDpi xmlns:a14="http://schemas.microsoft.com/office/drawing/2010/main" val="0"/>
                </a:ext>
              </a:extLst>
            </a:blip>
            <a:srcRect r="24786" b="12743"/>
            <a:stretch/>
          </p:blipFill>
          <p:spPr>
            <a:xfrm>
              <a:off x="21781858" y="4653584"/>
              <a:ext cx="5884183" cy="3060000"/>
            </a:xfrm>
            <a:prstGeom prst="rect">
              <a:avLst/>
            </a:prstGeom>
          </p:spPr>
        </p:pic>
        <p:sp>
          <p:nvSpPr>
            <p:cNvPr id="80" name="Rectangle 79">
              <a:extLst>
                <a:ext uri="{FF2B5EF4-FFF2-40B4-BE49-F238E27FC236}">
                  <a16:creationId xmlns:a16="http://schemas.microsoft.com/office/drawing/2014/main" id="{B3457A17-D671-2B41-AE90-CB01AC1C2604}"/>
                </a:ext>
              </a:extLst>
            </p:cNvPr>
            <p:cNvSpPr/>
            <p:nvPr/>
          </p:nvSpPr>
          <p:spPr>
            <a:xfrm rot="16200000">
              <a:off x="21269431" y="603471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B1E2C543-435D-E648-98F0-054BE74BE962}"/>
                </a:ext>
              </a:extLst>
            </p:cNvPr>
            <p:cNvSpPr/>
            <p:nvPr/>
          </p:nvSpPr>
          <p:spPr>
            <a:xfrm>
              <a:off x="21929766" y="7340761"/>
              <a:ext cx="5704297" cy="574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a:extLst>
              <a:ext uri="{FF2B5EF4-FFF2-40B4-BE49-F238E27FC236}">
                <a16:creationId xmlns:a16="http://schemas.microsoft.com/office/drawing/2014/main" id="{2A636707-7741-924C-BCEB-8E79402679EF}"/>
              </a:ext>
            </a:extLst>
          </p:cNvPr>
          <p:cNvGrpSpPr/>
          <p:nvPr/>
        </p:nvGrpSpPr>
        <p:grpSpPr>
          <a:xfrm>
            <a:off x="7904351" y="811275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26">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3" name="Picture 112" descr="Map&#10;&#10;Description automatically generated">
            <a:extLst>
              <a:ext uri="{FF2B5EF4-FFF2-40B4-BE49-F238E27FC236}">
                <a16:creationId xmlns:a16="http://schemas.microsoft.com/office/drawing/2014/main" id="{E1994B0E-D5BA-7644-856E-E105C4CA0AE6}"/>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5732" b="97289" l="24978" r="73694">
                        <a14:foregroundMark x1="29141" y1="74826" x2="29805" y2="72037"/>
                        <a14:foregroundMark x1="29805" y1="72037" x2="29274" y2="74903"/>
                        <a14:foregroundMark x1="29274" y1="74903" x2="29141" y2="74903"/>
                        <a14:foregroundMark x1="30115" y1="71418" x2="29805" y2="74516"/>
                        <a14:foregroundMark x1="31267" y1="81642" x2="31267" y2="81642"/>
                        <a14:foregroundMark x1="32772" y1="78699" x2="34057" y2="80945"/>
                        <a14:foregroundMark x1="34057" y1="80945" x2="35740" y2="82262"/>
                        <a14:foregroundMark x1="35740" y1="82262" x2="36537" y2="82184"/>
                        <a14:foregroundMark x1="55226" y1="90085" x2="58016" y2="94655"/>
                        <a14:foregroundMark x1="58016" y1="94655" x2="60009" y2="96669"/>
                        <a14:foregroundMark x1="60009" y1="96669" x2="63729" y2="97521"/>
                        <a14:foregroundMark x1="63729" y1="97521" x2="68246" y2="96437"/>
                        <a14:foregroundMark x1="68246" y1="96437" x2="72321" y2="93029"/>
                        <a14:foregroundMark x1="72321" y1="93029" x2="73384" y2="90395"/>
                        <a14:foregroundMark x1="73384" y1="90395" x2="73694" y2="89078"/>
                        <a14:foregroundMark x1="56067" y1="92796" x2="62090" y2="93571"/>
                        <a14:foregroundMark x1="62090" y1="93571" x2="66696" y2="93184"/>
                        <a14:foregroundMark x1="66696" y1="93184" x2="66962" y2="93184"/>
                        <a14:foregroundMark x1="66342" y1="95043" x2="64836" y2="96824"/>
                        <a14:foregroundMark x1="64836" y1="96824" x2="61027" y2="97289"/>
                        <a14:foregroundMark x1="61027" y1="97289" x2="59522" y2="96747"/>
                        <a14:foregroundMark x1="66873" y1="10070" x2="60895" y2="5732"/>
                        <a14:foregroundMark x1="60895" y1="5732" x2="45261" y2="2091"/>
                        <a14:foregroundMark x1="45261" y1="2091" x2="43401" y2="2634"/>
                        <a14:foregroundMark x1="43401" y1="2634" x2="42516" y2="5732"/>
                        <a14:foregroundMark x1="42516" y1="5732" x2="42870" y2="13091"/>
                        <a14:backgroundMark x1="24845" y1="77847" x2="25775" y2="80868"/>
                        <a14:backgroundMark x1="25775" y1="80868" x2="27768" y2="81410"/>
                        <a14:backgroundMark x1="27768" y1="81410" x2="28034" y2="78389"/>
                        <a14:backgroundMark x1="28034" y1="78389" x2="26749" y2="78234"/>
                      </a14:backgroundRemoval>
                    </a14:imgEffect>
                  </a14:imgLayer>
                </a14:imgProps>
              </a:ext>
            </a:extLst>
          </a:blip>
          <a:srcRect l="23992" r="24670"/>
          <a:stretch/>
        </p:blipFill>
        <p:spPr>
          <a:xfrm>
            <a:off x="27154813" y="1048666"/>
            <a:ext cx="13562276" cy="15104218"/>
          </a:xfrm>
          <a:prstGeom prst="rect">
            <a:avLst/>
          </a:prstGeom>
        </p:spPr>
      </p:pic>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noChangeAspect="1"/>
          </p:cNvPicPr>
          <p:nvPr/>
        </p:nvPicPr>
        <p:blipFill>
          <a:blip r:embed="rId29"/>
          <a:stretch>
            <a:fillRect/>
          </a:stretch>
        </p:blipFill>
        <p:spPr>
          <a:xfrm>
            <a:off x="21745731" y="8134841"/>
            <a:ext cx="5920310" cy="2843051"/>
          </a:xfrm>
          <a:prstGeom prst="rect">
            <a:avLst/>
          </a:prstGeom>
        </p:spPr>
      </p:pic>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30"/>
          <a:stretch>
            <a:fillRect/>
          </a:stretch>
        </p:blipFill>
        <p:spPr>
          <a:xfrm>
            <a:off x="21499442" y="4773065"/>
            <a:ext cx="6007155" cy="3060000"/>
          </a:xfrm>
          <a:prstGeom prst="rect">
            <a:avLst/>
          </a:prstGeom>
        </p:spPr>
      </p:pic>
    </p:spTree>
    <p:extLst>
      <p:ext uri="{BB962C8B-B14F-4D97-AF65-F5344CB8AC3E}">
        <p14:creationId xmlns:p14="http://schemas.microsoft.com/office/powerpoint/2010/main" val="368329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3"/>
          <a:stretch>
            <a:fillRect/>
          </a:stretch>
        </p:blipFill>
        <p:spPr>
          <a:xfrm>
            <a:off x="27898442" y="17503938"/>
            <a:ext cx="14656827" cy="12606860"/>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4"/>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5">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6"/>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7">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9">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9"/>
            <a:ext cx="6364800" cy="3420000"/>
            <a:chOff x="21745732" y="7835225"/>
            <a:chExt cx="5749534" cy="3060000"/>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10"/>
            <a:stretch>
              <a:fillRect/>
            </a:stretch>
          </p:blipFill>
          <p:spPr>
            <a:xfrm>
              <a:off x="21745732" y="7835225"/>
              <a:ext cx="5749534" cy="3060000"/>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1"/>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2">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3" name="Picture 112" descr="Map&#10;&#10;Description automatically generated">
            <a:extLst>
              <a:ext uri="{FF2B5EF4-FFF2-40B4-BE49-F238E27FC236}">
                <a16:creationId xmlns:a16="http://schemas.microsoft.com/office/drawing/2014/main" id="{E1994B0E-D5BA-7644-856E-E105C4CA0AE6}"/>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5732" b="97289" l="24978" r="73694">
                        <a14:foregroundMark x1="29141" y1="74826" x2="29805" y2="72037"/>
                        <a14:foregroundMark x1="29805" y1="72037" x2="29274" y2="74903"/>
                        <a14:foregroundMark x1="29274" y1="74903" x2="29141" y2="74903"/>
                        <a14:foregroundMark x1="30115" y1="71418" x2="29805" y2="74516"/>
                        <a14:foregroundMark x1="31267" y1="81642" x2="31267" y2="81642"/>
                        <a14:foregroundMark x1="32772" y1="78699" x2="34057" y2="80945"/>
                        <a14:foregroundMark x1="34057" y1="80945" x2="35740" y2="82262"/>
                        <a14:foregroundMark x1="35740" y1="82262" x2="36537" y2="82184"/>
                        <a14:foregroundMark x1="55226" y1="90085" x2="58016" y2="94655"/>
                        <a14:foregroundMark x1="58016" y1="94655" x2="60009" y2="96669"/>
                        <a14:foregroundMark x1="60009" y1="96669" x2="63729" y2="97521"/>
                        <a14:foregroundMark x1="63729" y1="97521" x2="68246" y2="96437"/>
                        <a14:foregroundMark x1="68246" y1="96437" x2="72321" y2="93029"/>
                        <a14:foregroundMark x1="72321" y1="93029" x2="73384" y2="90395"/>
                        <a14:foregroundMark x1="73384" y1="90395" x2="73694" y2="89078"/>
                        <a14:foregroundMark x1="56067" y1="92796" x2="62090" y2="93571"/>
                        <a14:foregroundMark x1="62090" y1="93571" x2="66696" y2="93184"/>
                        <a14:foregroundMark x1="66696" y1="93184" x2="66962" y2="93184"/>
                        <a14:foregroundMark x1="66342" y1="95043" x2="64836" y2="96824"/>
                        <a14:foregroundMark x1="64836" y1="96824" x2="61027" y2="97289"/>
                        <a14:foregroundMark x1="61027" y1="97289" x2="59522" y2="96747"/>
                        <a14:foregroundMark x1="66873" y1="10070" x2="60895" y2="5732"/>
                        <a14:foregroundMark x1="60895" y1="5732" x2="45261" y2="2091"/>
                        <a14:foregroundMark x1="45261" y1="2091" x2="43401" y2="2634"/>
                        <a14:foregroundMark x1="43401" y1="2634" x2="42516" y2="5732"/>
                        <a14:foregroundMark x1="42516" y1="5732" x2="42870" y2="13091"/>
                        <a14:backgroundMark x1="24845" y1="77847" x2="25775" y2="80868"/>
                        <a14:backgroundMark x1="25775" y1="80868" x2="27768" y2="81410"/>
                        <a14:backgroundMark x1="27768" y1="81410" x2="28034" y2="78389"/>
                        <a14:backgroundMark x1="28034" y1="78389" x2="26749" y2="78234"/>
                      </a14:backgroundRemoval>
                    </a14:imgEffect>
                  </a14:imgLayer>
                </a14:imgProps>
              </a:ext>
            </a:extLst>
          </a:blip>
          <a:srcRect l="23992" r="24670"/>
          <a:stretch/>
        </p:blipFill>
        <p:spPr>
          <a:xfrm>
            <a:off x="27329079" y="3666843"/>
            <a:ext cx="13562276" cy="15104218"/>
          </a:xfrm>
          <a:prstGeom prst="rect">
            <a:avLst/>
          </a:prstGeom>
        </p:spPr>
      </p:pic>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5"/>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6"/>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690076"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7"/>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690076"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8"/>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9"/>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420000"/>
            <a:chOff x="7595731" y="11289057"/>
            <a:chExt cx="6364800" cy="3420000"/>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420000"/>
              <a:chOff x="7595731" y="11289057"/>
              <a:chExt cx="6364800" cy="3420000"/>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a:blip r:embed="rId20"/>
              <a:stretch>
                <a:fillRect/>
              </a:stretch>
            </p:blipFill>
            <p:spPr>
              <a:xfrm>
                <a:off x="7595731" y="11289057"/>
                <a:ext cx="6364800" cy="3420000"/>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21"/>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81519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2"/>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416300"/>
            <a:chOff x="7560676" y="15026591"/>
            <a:chExt cx="6450242" cy="3416300"/>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416300"/>
              <a:chOff x="7560676" y="15026591"/>
              <a:chExt cx="6450242" cy="3416300"/>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a:blip r:embed="rId23"/>
              <a:stretch>
                <a:fillRect/>
              </a:stretch>
            </p:blipFill>
            <p:spPr>
              <a:xfrm>
                <a:off x="7560676" y="15026591"/>
                <a:ext cx="6450242" cy="3416300"/>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796634"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4"/>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5"/>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6"/>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7"/>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8"/>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9"/>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30"/>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31"/>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68847"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30067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2"/>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3"/>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4"/>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3" name="Straight Connector 142">
            <a:extLst>
              <a:ext uri="{FF2B5EF4-FFF2-40B4-BE49-F238E27FC236}">
                <a16:creationId xmlns:a16="http://schemas.microsoft.com/office/drawing/2014/main" id="{63B2D42B-50EC-AA46-90C9-D00DD2B75542}"/>
              </a:ext>
            </a:extLst>
          </p:cNvPr>
          <p:cNvCxnSpPr/>
          <p:nvPr/>
        </p:nvCxnSpPr>
        <p:spPr>
          <a:xfrm flipH="1">
            <a:off x="755873" y="7422612"/>
            <a:ext cx="32075" cy="22688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09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7A9B-E445-BE43-B9D9-B1ACBBBA7247}"/>
              </a:ext>
            </a:extLst>
          </p:cNvPr>
          <p:cNvSpPr>
            <a:spLocks noGrp="1"/>
          </p:cNvSpPr>
          <p:nvPr>
            <p:ph type="title"/>
          </p:nvPr>
        </p:nvSpPr>
        <p:spPr/>
        <p:txBody>
          <a:bodyPr/>
          <a:lstStyle/>
          <a:p>
            <a:r>
              <a:rPr lang="en-GB" dirty="0"/>
              <a:t>Notes</a:t>
            </a:r>
          </a:p>
        </p:txBody>
      </p:sp>
      <p:sp>
        <p:nvSpPr>
          <p:cNvPr id="3" name="Content Placeholder 2">
            <a:extLst>
              <a:ext uri="{FF2B5EF4-FFF2-40B4-BE49-F238E27FC236}">
                <a16:creationId xmlns:a16="http://schemas.microsoft.com/office/drawing/2014/main" id="{4D2EC70C-0C13-C048-A209-B927CBFDE507}"/>
              </a:ext>
            </a:extLst>
          </p:cNvPr>
          <p:cNvSpPr>
            <a:spLocks noGrp="1"/>
          </p:cNvSpPr>
          <p:nvPr>
            <p:ph idx="1"/>
          </p:nvPr>
        </p:nvSpPr>
        <p:spPr/>
        <p:txBody>
          <a:bodyPr>
            <a:normAutofit/>
          </a:bodyPr>
          <a:lstStyle/>
          <a:p>
            <a:r>
              <a:rPr lang="en-GB" sz="2800" dirty="0"/>
              <a:t>Full UK map to show the location associated to whole of UK. Made wales pink for this to allow the the area to be seen quickly.</a:t>
            </a:r>
          </a:p>
          <a:p>
            <a:r>
              <a:rPr lang="en-GB" sz="2800" dirty="0"/>
              <a:t>Text added to views can see what the name of the areas are called.</a:t>
            </a:r>
          </a:p>
          <a:p>
            <a:r>
              <a:rPr lang="en-GB" sz="2800" dirty="0"/>
              <a:t>Added Wales Principle areas to show the different areas on the map.</a:t>
            </a:r>
          </a:p>
          <a:p>
            <a:r>
              <a:rPr lang="en-GB" sz="2800" dirty="0"/>
              <a:t>Text size 15</a:t>
            </a:r>
          </a:p>
          <a:p>
            <a:r>
              <a:rPr lang="en-GB" sz="2800" dirty="0"/>
              <a:t>Text: wrapped letters on 2 characters/ Type Case: Title Case</a:t>
            </a:r>
          </a:p>
          <a:p>
            <a:r>
              <a:rPr lang="en-GB" sz="2800" dirty="0"/>
              <a:t>Tried to lay out charts like the co-ordinates of the map</a:t>
            </a:r>
          </a:p>
          <a:p>
            <a:r>
              <a:rPr lang="en-GB" sz="2800" dirty="0"/>
              <a:t>Used same colour coding for the different light conditions.</a:t>
            </a:r>
          </a:p>
          <a:p>
            <a:r>
              <a:rPr lang="en-GB" sz="2800" dirty="0"/>
              <a:t>Tried using a logarithmic scale, but felt that the scale made it hard to read at a glance.</a:t>
            </a:r>
          </a:p>
          <a:p>
            <a:r>
              <a:rPr lang="en-GB" sz="2800" dirty="0"/>
              <a:t>Colour Code map to show hot spot areas -&gt; didn’t have enough know how on QGIS.</a:t>
            </a:r>
          </a:p>
          <a:p>
            <a:r>
              <a:rPr lang="en-GB" sz="2800" dirty="0"/>
              <a:t>Only had relevant axis titles on the out side charts. To remove the clutter in the middle and repetition. </a:t>
            </a:r>
          </a:p>
          <a:p>
            <a:endParaRPr lang="en-GB" dirty="0"/>
          </a:p>
        </p:txBody>
      </p:sp>
    </p:spTree>
    <p:extLst>
      <p:ext uri="{BB962C8B-B14F-4D97-AF65-F5344CB8AC3E}">
        <p14:creationId xmlns:p14="http://schemas.microsoft.com/office/powerpoint/2010/main" val="23114379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1855</TotalTime>
  <Words>320</Words>
  <Application>Microsoft Macintosh PowerPoint</Application>
  <PresentationFormat>Custom</PresentationFormat>
  <Paragraphs>37</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Adobe Naskh Medium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Gray</dc:creator>
  <cp:lastModifiedBy>Andy Gray</cp:lastModifiedBy>
  <cp:revision>56</cp:revision>
  <dcterms:created xsi:type="dcterms:W3CDTF">2020-12-22T15:14:00Z</dcterms:created>
  <dcterms:modified xsi:type="dcterms:W3CDTF">2020-12-31T15:57:29Z</dcterms:modified>
</cp:coreProperties>
</file>